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77" r:id="rId7"/>
    <p:sldId id="258" r:id="rId8"/>
    <p:sldId id="259" r:id="rId9"/>
    <p:sldId id="260" r:id="rId10"/>
    <p:sldId id="261" r:id="rId11"/>
    <p:sldId id="262" r:id="rId12"/>
    <p:sldId id="278" r:id="rId13"/>
    <p:sldId id="263" r:id="rId14"/>
    <p:sldId id="264" r:id="rId15"/>
    <p:sldId id="265" r:id="rId16"/>
    <p:sldId id="267" r:id="rId17"/>
    <p:sldId id="266" r:id="rId18"/>
    <p:sldId id="268" r:id="rId19"/>
    <p:sldId id="269" r:id="rId20"/>
    <p:sldId id="279" r:id="rId21"/>
    <p:sldId id="270" r:id="rId22"/>
    <p:sldId id="271" r:id="rId23"/>
    <p:sldId id="272" r:id="rId24"/>
    <p:sldId id="273" r:id="rId25"/>
    <p:sldId id="274" r:id="rId26"/>
    <p:sldId id="294" r:id="rId27"/>
    <p:sldId id="295" r:id="rId28"/>
    <p:sldId id="276" r:id="rId29"/>
    <p:sldId id="275" r:id="rId30"/>
    <p:sldId id="280" r:id="rId31"/>
    <p:sldId id="281" r:id="rId32"/>
    <p:sldId id="285" r:id="rId33"/>
    <p:sldId id="286" r:id="rId34"/>
    <p:sldId id="297" r:id="rId35"/>
    <p:sldId id="287" r:id="rId36"/>
    <p:sldId id="288" r:id="rId37"/>
    <p:sldId id="284" r:id="rId38"/>
    <p:sldId id="289" r:id="rId39"/>
    <p:sldId id="291" r:id="rId40"/>
    <p:sldId id="292" r:id="rId41"/>
    <p:sldId id="293" r:id="rId42"/>
    <p:sldId id="282" r:id="rId43"/>
    <p:sldId id="283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e Hyoung Hong" userId="436d5978-7279-4c9a-8cb0-2d2ecae3905b" providerId="ADAL" clId="{AEB8EC60-5C4B-4401-BBCD-5041AA6BD291}"/>
    <pc:docChg chg="undo custSel addSld delSld modSld sldOrd">
      <pc:chgData name="Jae Hyoung Hong" userId="436d5978-7279-4c9a-8cb0-2d2ecae3905b" providerId="ADAL" clId="{AEB8EC60-5C4B-4401-BBCD-5041AA6BD291}" dt="2020-08-06T06:39:17.519" v="7793" actId="1076"/>
      <pc:docMkLst>
        <pc:docMk/>
      </pc:docMkLst>
      <pc:sldChg chg="modSp">
        <pc:chgData name="Jae Hyoung Hong" userId="436d5978-7279-4c9a-8cb0-2d2ecae3905b" providerId="ADAL" clId="{AEB8EC60-5C4B-4401-BBCD-5041AA6BD291}" dt="2020-08-05T16:36:06.085" v="1543" actId="1036"/>
        <pc:sldMkLst>
          <pc:docMk/>
          <pc:sldMk cId="3313046529" sldId="256"/>
        </pc:sldMkLst>
        <pc:spChg chg="mod">
          <ac:chgData name="Jae Hyoung Hong" userId="436d5978-7279-4c9a-8cb0-2d2ecae3905b" providerId="ADAL" clId="{AEB8EC60-5C4B-4401-BBCD-5041AA6BD291}" dt="2020-08-05T16:36:06.085" v="1543" actId="1036"/>
          <ac:spMkLst>
            <pc:docMk/>
            <pc:sldMk cId="3313046529" sldId="256"/>
            <ac:spMk id="2" creationId="{F2312E8A-18E5-4E43-A3F1-C385928C552D}"/>
          </ac:spMkLst>
        </pc:spChg>
        <pc:spChg chg="mod">
          <ac:chgData name="Jae Hyoung Hong" userId="436d5978-7279-4c9a-8cb0-2d2ecae3905b" providerId="ADAL" clId="{AEB8EC60-5C4B-4401-BBCD-5041AA6BD291}" dt="2020-08-05T16:36:03.863" v="1536" actId="1036"/>
          <ac:spMkLst>
            <pc:docMk/>
            <pc:sldMk cId="3313046529" sldId="256"/>
            <ac:spMk id="3" creationId="{E1396C4A-BB5B-4055-8362-A3ADD63EF554}"/>
          </ac:spMkLst>
        </pc:spChg>
      </pc:sldChg>
      <pc:sldChg chg="addSp delSp modSp add modAnim">
        <pc:chgData name="Jae Hyoung Hong" userId="436d5978-7279-4c9a-8cb0-2d2ecae3905b" providerId="ADAL" clId="{AEB8EC60-5C4B-4401-BBCD-5041AA6BD291}" dt="2020-08-05T16:36:20.707" v="1544"/>
        <pc:sldMkLst>
          <pc:docMk/>
          <pc:sldMk cId="1313934259" sldId="257"/>
        </pc:sldMkLst>
        <pc:spChg chg="mod">
          <ac:chgData name="Jae Hyoung Hong" userId="436d5978-7279-4c9a-8cb0-2d2ecae3905b" providerId="ADAL" clId="{AEB8EC60-5C4B-4401-BBCD-5041AA6BD291}" dt="2020-08-05T16:04:48.124" v="86" actId="404"/>
          <ac:spMkLst>
            <pc:docMk/>
            <pc:sldMk cId="1313934259" sldId="257"/>
            <ac:spMk id="2" creationId="{38F6714E-2954-4E7B-BCFA-160F75A114EC}"/>
          </ac:spMkLst>
        </pc:spChg>
        <pc:spChg chg="del">
          <ac:chgData name="Jae Hyoung Hong" userId="436d5978-7279-4c9a-8cb0-2d2ecae3905b" providerId="ADAL" clId="{AEB8EC60-5C4B-4401-BBCD-5041AA6BD291}" dt="2020-08-05T16:02:58.209" v="7" actId="478"/>
          <ac:spMkLst>
            <pc:docMk/>
            <pc:sldMk cId="1313934259" sldId="257"/>
            <ac:spMk id="3" creationId="{2CC5CF21-5BBD-4575-A019-05095C8F27E7}"/>
          </ac:spMkLst>
        </pc:spChg>
        <pc:spChg chg="add mod">
          <ac:chgData name="Jae Hyoung Hong" userId="436d5978-7279-4c9a-8cb0-2d2ecae3905b" providerId="ADAL" clId="{AEB8EC60-5C4B-4401-BBCD-5041AA6BD291}" dt="2020-08-05T16:06:46.295" v="233" actId="404"/>
          <ac:spMkLst>
            <pc:docMk/>
            <pc:sldMk cId="1313934259" sldId="257"/>
            <ac:spMk id="5" creationId="{7DC882A8-6E38-402E-89AD-79B72B2F9F6C}"/>
          </ac:spMkLst>
        </pc:spChg>
        <pc:spChg chg="add mod">
          <ac:chgData name="Jae Hyoung Hong" userId="436d5978-7279-4c9a-8cb0-2d2ecae3905b" providerId="ADAL" clId="{AEB8EC60-5C4B-4401-BBCD-5041AA6BD291}" dt="2020-08-05T16:07:16.531" v="261" actId="20577"/>
          <ac:spMkLst>
            <pc:docMk/>
            <pc:sldMk cId="1313934259" sldId="257"/>
            <ac:spMk id="6" creationId="{E0F8845D-A826-42C6-85C5-98DC082AF6C6}"/>
          </ac:spMkLst>
        </pc:spChg>
        <pc:spChg chg="add mod">
          <ac:chgData name="Jae Hyoung Hong" userId="436d5978-7279-4c9a-8cb0-2d2ecae3905b" providerId="ADAL" clId="{AEB8EC60-5C4B-4401-BBCD-5041AA6BD291}" dt="2020-08-05T16:08:41.039" v="415" actId="403"/>
          <ac:spMkLst>
            <pc:docMk/>
            <pc:sldMk cId="1313934259" sldId="257"/>
            <ac:spMk id="7" creationId="{DDA99D14-FEDB-489D-9C01-9B7B0F478E73}"/>
          </ac:spMkLst>
        </pc:spChg>
        <pc:picChg chg="add mod">
          <ac:chgData name="Jae Hyoung Hong" userId="436d5978-7279-4c9a-8cb0-2d2ecae3905b" providerId="ADAL" clId="{AEB8EC60-5C4B-4401-BBCD-5041AA6BD291}" dt="2020-08-05T16:05:36.259" v="102" actId="1076"/>
          <ac:picMkLst>
            <pc:docMk/>
            <pc:sldMk cId="1313934259" sldId="257"/>
            <ac:picMk id="4" creationId="{BADAB406-5E72-480F-B657-DADF5FA47C7A}"/>
          </ac:picMkLst>
        </pc:picChg>
      </pc:sldChg>
      <pc:sldChg chg="addSp delSp modSp add modAnim">
        <pc:chgData name="Jae Hyoung Hong" userId="436d5978-7279-4c9a-8cb0-2d2ecae3905b" providerId="ADAL" clId="{AEB8EC60-5C4B-4401-BBCD-5041AA6BD291}" dt="2020-08-05T16:23:51.797" v="705" actId="113"/>
        <pc:sldMkLst>
          <pc:docMk/>
          <pc:sldMk cId="1373503683" sldId="258"/>
        </pc:sldMkLst>
        <pc:spChg chg="mod">
          <ac:chgData name="Jae Hyoung Hong" userId="436d5978-7279-4c9a-8cb0-2d2ecae3905b" providerId="ADAL" clId="{AEB8EC60-5C4B-4401-BBCD-5041AA6BD291}" dt="2020-08-05T16:15:10.173" v="502" actId="113"/>
          <ac:spMkLst>
            <pc:docMk/>
            <pc:sldMk cId="1373503683" sldId="258"/>
            <ac:spMk id="2" creationId="{4F0E322E-8763-4C5B-9AE4-813BD27B27DE}"/>
          </ac:spMkLst>
        </pc:spChg>
        <pc:spChg chg="del">
          <ac:chgData name="Jae Hyoung Hong" userId="436d5978-7279-4c9a-8cb0-2d2ecae3905b" providerId="ADAL" clId="{AEB8EC60-5C4B-4401-BBCD-5041AA6BD291}" dt="2020-08-05T16:11:34.003" v="417" actId="478"/>
          <ac:spMkLst>
            <pc:docMk/>
            <pc:sldMk cId="1373503683" sldId="258"/>
            <ac:spMk id="3" creationId="{41F986F1-9EA4-461B-951E-BC904B4A92A1}"/>
          </ac:spMkLst>
        </pc:spChg>
        <pc:spChg chg="add mod">
          <ac:chgData name="Jae Hyoung Hong" userId="436d5978-7279-4c9a-8cb0-2d2ecae3905b" providerId="ADAL" clId="{AEB8EC60-5C4B-4401-BBCD-5041AA6BD291}" dt="2020-08-05T16:22:08.854" v="543" actId="208"/>
          <ac:spMkLst>
            <pc:docMk/>
            <pc:sldMk cId="1373503683" sldId="258"/>
            <ac:spMk id="15" creationId="{1D5B444C-2795-4AEA-B456-E840836AC327}"/>
          </ac:spMkLst>
        </pc:spChg>
        <pc:spChg chg="add mod">
          <ac:chgData name="Jae Hyoung Hong" userId="436d5978-7279-4c9a-8cb0-2d2ecae3905b" providerId="ADAL" clId="{AEB8EC60-5C4B-4401-BBCD-5041AA6BD291}" dt="2020-08-05T16:22:13.070" v="544" actId="208"/>
          <ac:spMkLst>
            <pc:docMk/>
            <pc:sldMk cId="1373503683" sldId="258"/>
            <ac:spMk id="16" creationId="{A7B30876-BAF8-4DDD-9D0F-8ABCEF745ECA}"/>
          </ac:spMkLst>
        </pc:spChg>
        <pc:spChg chg="add del mod">
          <ac:chgData name="Jae Hyoung Hong" userId="436d5978-7279-4c9a-8cb0-2d2ecae3905b" providerId="ADAL" clId="{AEB8EC60-5C4B-4401-BBCD-5041AA6BD291}" dt="2020-08-05T16:22:22.186" v="547"/>
          <ac:spMkLst>
            <pc:docMk/>
            <pc:sldMk cId="1373503683" sldId="258"/>
            <ac:spMk id="17" creationId="{80420798-E456-4AF4-8E46-B67CFA3711B6}"/>
          </ac:spMkLst>
        </pc:spChg>
        <pc:spChg chg="add mod">
          <ac:chgData name="Jae Hyoung Hong" userId="436d5978-7279-4c9a-8cb0-2d2ecae3905b" providerId="ADAL" clId="{AEB8EC60-5C4B-4401-BBCD-5041AA6BD291}" dt="2020-08-05T16:23:39.313" v="703" actId="207"/>
          <ac:spMkLst>
            <pc:docMk/>
            <pc:sldMk cId="1373503683" sldId="258"/>
            <ac:spMk id="18" creationId="{E162FEA3-6702-4AAA-ABBD-2C636748845D}"/>
          </ac:spMkLst>
        </pc:spChg>
        <pc:spChg chg="add mod">
          <ac:chgData name="Jae Hyoung Hong" userId="436d5978-7279-4c9a-8cb0-2d2ecae3905b" providerId="ADAL" clId="{AEB8EC60-5C4B-4401-BBCD-5041AA6BD291}" dt="2020-08-05T16:23:51.797" v="705" actId="113"/>
          <ac:spMkLst>
            <pc:docMk/>
            <pc:sldMk cId="1373503683" sldId="258"/>
            <ac:spMk id="19" creationId="{039A0C61-0FE7-4A0B-B309-BDC545E793D2}"/>
          </ac:spMkLst>
        </pc:spChg>
        <pc:picChg chg="add mod">
          <ac:chgData name="Jae Hyoung Hong" userId="436d5978-7279-4c9a-8cb0-2d2ecae3905b" providerId="ADAL" clId="{AEB8EC60-5C4B-4401-BBCD-5041AA6BD291}" dt="2020-08-05T16:16:50.036" v="509" actId="1076"/>
          <ac:picMkLst>
            <pc:docMk/>
            <pc:sldMk cId="1373503683" sldId="258"/>
            <ac:picMk id="4" creationId="{1AD360F6-D912-49DF-9CC0-FD0B37088C50}"/>
          </ac:picMkLst>
        </pc:picChg>
        <pc:picChg chg="add mod">
          <ac:chgData name="Jae Hyoung Hong" userId="436d5978-7279-4c9a-8cb0-2d2ecae3905b" providerId="ADAL" clId="{AEB8EC60-5C4B-4401-BBCD-5041AA6BD291}" dt="2020-08-05T16:17:41.484" v="525" actId="1036"/>
          <ac:picMkLst>
            <pc:docMk/>
            <pc:sldMk cId="1373503683" sldId="258"/>
            <ac:picMk id="6" creationId="{F2AC0691-D47C-49CA-9297-74A2178610BF}"/>
          </ac:picMkLst>
        </pc:picChg>
        <pc:picChg chg="add mod">
          <ac:chgData name="Jae Hyoung Hong" userId="436d5978-7279-4c9a-8cb0-2d2ecae3905b" providerId="ADAL" clId="{AEB8EC60-5C4B-4401-BBCD-5041AA6BD291}" dt="2020-08-05T16:17:43.444" v="527" actId="1035"/>
          <ac:picMkLst>
            <pc:docMk/>
            <pc:sldMk cId="1373503683" sldId="258"/>
            <ac:picMk id="8" creationId="{8CDDEDA6-0DAF-4767-9E73-BD260167F174}"/>
          </ac:picMkLst>
        </pc:picChg>
        <pc:picChg chg="add mod">
          <ac:chgData name="Jae Hyoung Hong" userId="436d5978-7279-4c9a-8cb0-2d2ecae3905b" providerId="ADAL" clId="{AEB8EC60-5C4B-4401-BBCD-5041AA6BD291}" dt="2020-08-05T16:17:42.825" v="526" actId="1035"/>
          <ac:picMkLst>
            <pc:docMk/>
            <pc:sldMk cId="1373503683" sldId="258"/>
            <ac:picMk id="10" creationId="{A815D326-D1C5-46E6-B8A6-E84873CDC8F8}"/>
          </ac:picMkLst>
        </pc:picChg>
        <pc:picChg chg="add mod">
          <ac:chgData name="Jae Hyoung Hong" userId="436d5978-7279-4c9a-8cb0-2d2ecae3905b" providerId="ADAL" clId="{AEB8EC60-5C4B-4401-BBCD-5041AA6BD291}" dt="2020-08-05T16:17:27.765" v="517" actId="1076"/>
          <ac:picMkLst>
            <pc:docMk/>
            <pc:sldMk cId="1373503683" sldId="258"/>
            <ac:picMk id="12" creationId="{6BE6D2A9-42FA-42A0-8F99-6248A8512BC4}"/>
          </ac:picMkLst>
        </pc:picChg>
        <pc:picChg chg="add mod">
          <ac:chgData name="Jae Hyoung Hong" userId="436d5978-7279-4c9a-8cb0-2d2ecae3905b" providerId="ADAL" clId="{AEB8EC60-5C4B-4401-BBCD-5041AA6BD291}" dt="2020-08-05T16:17:31.892" v="521" actId="1076"/>
          <ac:picMkLst>
            <pc:docMk/>
            <pc:sldMk cId="1373503683" sldId="258"/>
            <ac:picMk id="13" creationId="{A6A4A02A-E658-4245-8E01-D7B8DE77F671}"/>
          </ac:picMkLst>
        </pc:picChg>
        <pc:picChg chg="add mod">
          <ac:chgData name="Jae Hyoung Hong" userId="436d5978-7279-4c9a-8cb0-2d2ecae3905b" providerId="ADAL" clId="{AEB8EC60-5C4B-4401-BBCD-5041AA6BD291}" dt="2020-08-05T16:17:29.811" v="520" actId="1076"/>
          <ac:picMkLst>
            <pc:docMk/>
            <pc:sldMk cId="1373503683" sldId="258"/>
            <ac:picMk id="14" creationId="{BFE95B8A-8474-4D2C-A0F1-10CF397DC5D3}"/>
          </ac:picMkLst>
        </pc:picChg>
      </pc:sldChg>
      <pc:sldChg chg="addSp delSp modSp add modAnim">
        <pc:chgData name="Jae Hyoung Hong" userId="436d5978-7279-4c9a-8cb0-2d2ecae3905b" providerId="ADAL" clId="{AEB8EC60-5C4B-4401-BBCD-5041AA6BD291}" dt="2020-08-05T16:35:10.551" v="1513"/>
        <pc:sldMkLst>
          <pc:docMk/>
          <pc:sldMk cId="1709197386" sldId="259"/>
        </pc:sldMkLst>
        <pc:spChg chg="mod">
          <ac:chgData name="Jae Hyoung Hong" userId="436d5978-7279-4c9a-8cb0-2d2ecae3905b" providerId="ADAL" clId="{AEB8EC60-5C4B-4401-BBCD-5041AA6BD291}" dt="2020-08-05T16:25:08.102" v="823" actId="403"/>
          <ac:spMkLst>
            <pc:docMk/>
            <pc:sldMk cId="1709197386" sldId="259"/>
            <ac:spMk id="2" creationId="{3164F2CB-824F-4CCA-848C-D0E73E4ACD9F}"/>
          </ac:spMkLst>
        </pc:spChg>
        <pc:spChg chg="del">
          <ac:chgData name="Jae Hyoung Hong" userId="436d5978-7279-4c9a-8cb0-2d2ecae3905b" providerId="ADAL" clId="{AEB8EC60-5C4B-4401-BBCD-5041AA6BD291}" dt="2020-08-05T16:26:05.358" v="824" actId="478"/>
          <ac:spMkLst>
            <pc:docMk/>
            <pc:sldMk cId="1709197386" sldId="259"/>
            <ac:spMk id="3" creationId="{65051BE5-A7F7-49E2-BD7B-5B4439BBBB8F}"/>
          </ac:spMkLst>
        </pc:spChg>
        <pc:spChg chg="add mod">
          <ac:chgData name="Jae Hyoung Hong" userId="436d5978-7279-4c9a-8cb0-2d2ecae3905b" providerId="ADAL" clId="{AEB8EC60-5C4B-4401-BBCD-5041AA6BD291}" dt="2020-08-05T16:31:51.229" v="1329" actId="1076"/>
          <ac:spMkLst>
            <pc:docMk/>
            <pc:sldMk cId="1709197386" sldId="259"/>
            <ac:spMk id="5" creationId="{55310A45-F47B-41C2-B48B-517A0B50862B}"/>
          </ac:spMkLst>
        </pc:spChg>
        <pc:spChg chg="add mod">
          <ac:chgData name="Jae Hyoung Hong" userId="436d5978-7279-4c9a-8cb0-2d2ecae3905b" providerId="ADAL" clId="{AEB8EC60-5C4B-4401-BBCD-5041AA6BD291}" dt="2020-08-05T16:33:47.226" v="1484" actId="552"/>
          <ac:spMkLst>
            <pc:docMk/>
            <pc:sldMk cId="1709197386" sldId="259"/>
            <ac:spMk id="6" creationId="{F9C4F704-3ACA-4B16-A594-E7BA94C6523C}"/>
          </ac:spMkLst>
        </pc:spChg>
        <pc:spChg chg="add mod">
          <ac:chgData name="Jae Hyoung Hong" userId="436d5978-7279-4c9a-8cb0-2d2ecae3905b" providerId="ADAL" clId="{AEB8EC60-5C4B-4401-BBCD-5041AA6BD291}" dt="2020-08-05T16:33:47.226" v="1484" actId="552"/>
          <ac:spMkLst>
            <pc:docMk/>
            <pc:sldMk cId="1709197386" sldId="259"/>
            <ac:spMk id="7" creationId="{F6666F4B-43BB-4F85-A7BD-BB7355DBEFD6}"/>
          </ac:spMkLst>
        </pc:spChg>
        <pc:spChg chg="add mod">
          <ac:chgData name="Jae Hyoung Hong" userId="436d5978-7279-4c9a-8cb0-2d2ecae3905b" providerId="ADAL" clId="{AEB8EC60-5C4B-4401-BBCD-5041AA6BD291}" dt="2020-08-05T16:33:47.226" v="1484" actId="552"/>
          <ac:spMkLst>
            <pc:docMk/>
            <pc:sldMk cId="1709197386" sldId="259"/>
            <ac:spMk id="8" creationId="{01043902-35D2-4999-AB6B-CF44FFA05273}"/>
          </ac:spMkLst>
        </pc:spChg>
        <pc:spChg chg="add mod">
          <ac:chgData name="Jae Hyoung Hong" userId="436d5978-7279-4c9a-8cb0-2d2ecae3905b" providerId="ADAL" clId="{AEB8EC60-5C4B-4401-BBCD-5041AA6BD291}" dt="2020-08-05T16:33:47.226" v="1484" actId="552"/>
          <ac:spMkLst>
            <pc:docMk/>
            <pc:sldMk cId="1709197386" sldId="259"/>
            <ac:spMk id="9" creationId="{A7860E6E-E0B0-4117-9065-F061E9E41268}"/>
          </ac:spMkLst>
        </pc:spChg>
        <pc:spChg chg="add mod">
          <ac:chgData name="Jae Hyoung Hong" userId="436d5978-7279-4c9a-8cb0-2d2ecae3905b" providerId="ADAL" clId="{AEB8EC60-5C4B-4401-BBCD-5041AA6BD291}" dt="2020-08-05T16:34:26.764" v="1503" actId="1076"/>
          <ac:spMkLst>
            <pc:docMk/>
            <pc:sldMk cId="1709197386" sldId="259"/>
            <ac:spMk id="10" creationId="{9D6E9A5A-9312-4765-BD43-7CB20A5C53C5}"/>
          </ac:spMkLst>
        </pc:spChg>
        <pc:picChg chg="add del mod modCrop">
          <ac:chgData name="Jae Hyoung Hong" userId="436d5978-7279-4c9a-8cb0-2d2ecae3905b" providerId="ADAL" clId="{AEB8EC60-5C4B-4401-BBCD-5041AA6BD291}" dt="2020-08-05T16:34:53.306" v="1508" actId="478"/>
          <ac:picMkLst>
            <pc:docMk/>
            <pc:sldMk cId="1709197386" sldId="259"/>
            <ac:picMk id="4" creationId="{B878CE40-BDD3-4238-9E0C-92C6DC1A6EB7}"/>
          </ac:picMkLst>
        </pc:picChg>
        <pc:picChg chg="add del">
          <ac:chgData name="Jae Hyoung Hong" userId="436d5978-7279-4c9a-8cb0-2d2ecae3905b" providerId="ADAL" clId="{AEB8EC60-5C4B-4401-BBCD-5041AA6BD291}" dt="2020-08-05T16:34:52.608" v="1507"/>
          <ac:picMkLst>
            <pc:docMk/>
            <pc:sldMk cId="1709197386" sldId="259"/>
            <ac:picMk id="11" creationId="{1D5F8952-9749-4A4F-B0BF-17D748944D21}"/>
          </ac:picMkLst>
        </pc:picChg>
        <pc:picChg chg="add del">
          <ac:chgData name="Jae Hyoung Hong" userId="436d5978-7279-4c9a-8cb0-2d2ecae3905b" providerId="ADAL" clId="{AEB8EC60-5C4B-4401-BBCD-5041AA6BD291}" dt="2020-08-05T16:35:02.019" v="1511" actId="478"/>
          <ac:picMkLst>
            <pc:docMk/>
            <pc:sldMk cId="1709197386" sldId="259"/>
            <ac:picMk id="12" creationId="{223E82A4-6562-475B-9005-E75AE7AFA1AC}"/>
          </ac:picMkLst>
        </pc:picChg>
      </pc:sldChg>
      <pc:sldChg chg="addSp delSp modSp add modAnim">
        <pc:chgData name="Jae Hyoung Hong" userId="436d5978-7279-4c9a-8cb0-2d2ecae3905b" providerId="ADAL" clId="{AEB8EC60-5C4B-4401-BBCD-5041AA6BD291}" dt="2020-08-05T16:38:44.049" v="1592"/>
        <pc:sldMkLst>
          <pc:docMk/>
          <pc:sldMk cId="1356211264" sldId="260"/>
        </pc:sldMkLst>
        <pc:spChg chg="add mod">
          <ac:chgData name="Jae Hyoung Hong" userId="436d5978-7279-4c9a-8cb0-2d2ecae3905b" providerId="ADAL" clId="{AEB8EC60-5C4B-4401-BBCD-5041AA6BD291}" dt="2020-08-05T16:38:33.399" v="1591" actId="113"/>
          <ac:spMkLst>
            <pc:docMk/>
            <pc:sldMk cId="1356211264" sldId="260"/>
            <ac:spMk id="3" creationId="{AA162DD0-6B59-454A-97E1-B63885BC1A80}"/>
          </ac:spMkLst>
        </pc:spChg>
        <pc:picChg chg="del">
          <ac:chgData name="Jae Hyoung Hong" userId="436d5978-7279-4c9a-8cb0-2d2ecae3905b" providerId="ADAL" clId="{AEB8EC60-5C4B-4401-BBCD-5041AA6BD291}" dt="2020-08-05T16:35:20.020" v="1516" actId="478"/>
          <ac:picMkLst>
            <pc:docMk/>
            <pc:sldMk cId="1356211264" sldId="260"/>
            <ac:picMk id="4" creationId="{B878CE40-BDD3-4238-9E0C-92C6DC1A6EB7}"/>
          </ac:picMkLst>
        </pc:picChg>
        <pc:picChg chg="mod">
          <ac:chgData name="Jae Hyoung Hong" userId="436d5978-7279-4c9a-8cb0-2d2ecae3905b" providerId="ADAL" clId="{AEB8EC60-5C4B-4401-BBCD-5041AA6BD291}" dt="2020-08-05T16:35:40.546" v="1522" actId="1076"/>
          <ac:picMkLst>
            <pc:docMk/>
            <pc:sldMk cId="1356211264" sldId="260"/>
            <ac:picMk id="12" creationId="{223E82A4-6562-475B-9005-E75AE7AFA1AC}"/>
          </ac:picMkLst>
        </pc:picChg>
      </pc:sldChg>
      <pc:sldChg chg="addSp delSp modSp add">
        <pc:chgData name="Jae Hyoung Hong" userId="436d5978-7279-4c9a-8cb0-2d2ecae3905b" providerId="ADAL" clId="{AEB8EC60-5C4B-4401-BBCD-5041AA6BD291}" dt="2020-08-06T04:03:19.627" v="7585" actId="478"/>
        <pc:sldMkLst>
          <pc:docMk/>
          <pc:sldMk cId="3300847644" sldId="261"/>
        </pc:sldMkLst>
        <pc:spChg chg="mod">
          <ac:chgData name="Jae Hyoung Hong" userId="436d5978-7279-4c9a-8cb0-2d2ecae3905b" providerId="ADAL" clId="{AEB8EC60-5C4B-4401-BBCD-5041AA6BD291}" dt="2020-08-05T16:41:45.735" v="1666" actId="404"/>
          <ac:spMkLst>
            <pc:docMk/>
            <pc:sldMk cId="3300847644" sldId="261"/>
            <ac:spMk id="2" creationId="{C85E5485-0C95-485C-B7F5-8825225F07FA}"/>
          </ac:spMkLst>
        </pc:spChg>
        <pc:spChg chg="del">
          <ac:chgData name="Jae Hyoung Hong" userId="436d5978-7279-4c9a-8cb0-2d2ecae3905b" providerId="ADAL" clId="{AEB8EC60-5C4B-4401-BBCD-5041AA6BD291}" dt="2020-08-05T16:41:52.324" v="1667" actId="478"/>
          <ac:spMkLst>
            <pc:docMk/>
            <pc:sldMk cId="3300847644" sldId="261"/>
            <ac:spMk id="3" creationId="{5C0FD799-C0CA-42BF-BB67-D16134B12956}"/>
          </ac:spMkLst>
        </pc:spChg>
        <pc:spChg chg="add mod">
          <ac:chgData name="Jae Hyoung Hong" userId="436d5978-7279-4c9a-8cb0-2d2ecae3905b" providerId="ADAL" clId="{AEB8EC60-5C4B-4401-BBCD-5041AA6BD291}" dt="2020-08-05T16:44:36.135" v="1881" actId="1076"/>
          <ac:spMkLst>
            <pc:docMk/>
            <pc:sldMk cId="3300847644" sldId="261"/>
            <ac:spMk id="6" creationId="{1A05FE21-5D5C-45CD-972A-FD888E3E1E3B}"/>
          </ac:spMkLst>
        </pc:spChg>
        <pc:spChg chg="add mod">
          <ac:chgData name="Jae Hyoung Hong" userId="436d5978-7279-4c9a-8cb0-2d2ecae3905b" providerId="ADAL" clId="{AEB8EC60-5C4B-4401-BBCD-5041AA6BD291}" dt="2020-08-05T16:44:34.548" v="1880" actId="1076"/>
          <ac:spMkLst>
            <pc:docMk/>
            <pc:sldMk cId="3300847644" sldId="261"/>
            <ac:spMk id="7" creationId="{78A64720-2520-473D-B035-D872FBEC1FE3}"/>
          </ac:spMkLst>
        </pc:spChg>
        <pc:spChg chg="add del mod">
          <ac:chgData name="Jae Hyoung Hong" userId="436d5978-7279-4c9a-8cb0-2d2ecae3905b" providerId="ADAL" clId="{AEB8EC60-5C4B-4401-BBCD-5041AA6BD291}" dt="2020-08-06T04:03:19.627" v="7585" actId="478"/>
          <ac:spMkLst>
            <pc:docMk/>
            <pc:sldMk cId="3300847644" sldId="261"/>
            <ac:spMk id="8" creationId="{79337CA3-8B77-4135-AB3B-D84308580089}"/>
          </ac:spMkLst>
        </pc:spChg>
        <pc:picChg chg="add mod modCrop">
          <ac:chgData name="Jae Hyoung Hong" userId="436d5978-7279-4c9a-8cb0-2d2ecae3905b" providerId="ADAL" clId="{AEB8EC60-5C4B-4401-BBCD-5041AA6BD291}" dt="2020-08-05T16:44:43.310" v="1883" actId="1076"/>
          <ac:picMkLst>
            <pc:docMk/>
            <pc:sldMk cId="3300847644" sldId="261"/>
            <ac:picMk id="4" creationId="{5F19041C-536F-453D-98D2-A8DB3A1CC715}"/>
          </ac:picMkLst>
        </pc:picChg>
        <pc:picChg chg="add mod modCrop">
          <ac:chgData name="Jae Hyoung Hong" userId="436d5978-7279-4c9a-8cb0-2d2ecae3905b" providerId="ADAL" clId="{AEB8EC60-5C4B-4401-BBCD-5041AA6BD291}" dt="2020-08-05T16:44:48.561" v="1885" actId="1076"/>
          <ac:picMkLst>
            <pc:docMk/>
            <pc:sldMk cId="3300847644" sldId="261"/>
            <ac:picMk id="5" creationId="{88502C10-2A38-49FF-9355-43F1257DE54E}"/>
          </ac:picMkLst>
        </pc:picChg>
      </pc:sldChg>
      <pc:sldChg chg="addSp delSp modSp add">
        <pc:chgData name="Jae Hyoung Hong" userId="436d5978-7279-4c9a-8cb0-2d2ecae3905b" providerId="ADAL" clId="{AEB8EC60-5C4B-4401-BBCD-5041AA6BD291}" dt="2020-08-05T16:48:04.161" v="2043" actId="207"/>
        <pc:sldMkLst>
          <pc:docMk/>
          <pc:sldMk cId="2155043966" sldId="262"/>
        </pc:sldMkLst>
        <pc:spChg chg="del">
          <ac:chgData name="Jae Hyoung Hong" userId="436d5978-7279-4c9a-8cb0-2d2ecae3905b" providerId="ADAL" clId="{AEB8EC60-5C4B-4401-BBCD-5041AA6BD291}" dt="2020-08-05T16:44:56.247" v="1888" actId="478"/>
          <ac:spMkLst>
            <pc:docMk/>
            <pc:sldMk cId="2155043966" sldId="262"/>
            <ac:spMk id="6" creationId="{1A05FE21-5D5C-45CD-972A-FD888E3E1E3B}"/>
          </ac:spMkLst>
        </pc:spChg>
        <pc:spChg chg="del">
          <ac:chgData name="Jae Hyoung Hong" userId="436d5978-7279-4c9a-8cb0-2d2ecae3905b" providerId="ADAL" clId="{AEB8EC60-5C4B-4401-BBCD-5041AA6BD291}" dt="2020-08-05T16:45:01.595" v="1890" actId="478"/>
          <ac:spMkLst>
            <pc:docMk/>
            <pc:sldMk cId="2155043966" sldId="262"/>
            <ac:spMk id="7" creationId="{78A64720-2520-473D-B035-D872FBEC1FE3}"/>
          </ac:spMkLst>
        </pc:spChg>
        <pc:spChg chg="mod">
          <ac:chgData name="Jae Hyoung Hong" userId="436d5978-7279-4c9a-8cb0-2d2ecae3905b" providerId="ADAL" clId="{AEB8EC60-5C4B-4401-BBCD-5041AA6BD291}" dt="2020-08-05T16:47:27.151" v="2012" actId="1076"/>
          <ac:spMkLst>
            <pc:docMk/>
            <pc:sldMk cId="2155043966" sldId="262"/>
            <ac:spMk id="8" creationId="{79337CA3-8B77-4135-AB3B-D84308580089}"/>
          </ac:spMkLst>
        </pc:spChg>
        <pc:spChg chg="add mod">
          <ac:chgData name="Jae Hyoung Hong" userId="436d5978-7279-4c9a-8cb0-2d2ecae3905b" providerId="ADAL" clId="{AEB8EC60-5C4B-4401-BBCD-5041AA6BD291}" dt="2020-08-05T16:47:39.968" v="2016" actId="1076"/>
          <ac:spMkLst>
            <pc:docMk/>
            <pc:sldMk cId="2155043966" sldId="262"/>
            <ac:spMk id="9" creationId="{15050B14-90A9-4E97-BB98-941690CC7355}"/>
          </ac:spMkLst>
        </pc:spChg>
        <pc:spChg chg="add mod">
          <ac:chgData name="Jae Hyoung Hong" userId="436d5978-7279-4c9a-8cb0-2d2ecae3905b" providerId="ADAL" clId="{AEB8EC60-5C4B-4401-BBCD-5041AA6BD291}" dt="2020-08-05T16:46:13.779" v="1932" actId="571"/>
          <ac:spMkLst>
            <pc:docMk/>
            <pc:sldMk cId="2155043966" sldId="262"/>
            <ac:spMk id="11" creationId="{6D9F3618-FFA3-48F7-9584-01EAB2371AA1}"/>
          </ac:spMkLst>
        </pc:spChg>
        <pc:spChg chg="add mod">
          <ac:chgData name="Jae Hyoung Hong" userId="436d5978-7279-4c9a-8cb0-2d2ecae3905b" providerId="ADAL" clId="{AEB8EC60-5C4B-4401-BBCD-5041AA6BD291}" dt="2020-08-05T16:47:39.968" v="2016" actId="1076"/>
          <ac:spMkLst>
            <pc:docMk/>
            <pc:sldMk cId="2155043966" sldId="262"/>
            <ac:spMk id="12" creationId="{6E4473D1-6261-4E63-8977-67C520540390}"/>
          </ac:spMkLst>
        </pc:spChg>
        <pc:spChg chg="add mod">
          <ac:chgData name="Jae Hyoung Hong" userId="436d5978-7279-4c9a-8cb0-2d2ecae3905b" providerId="ADAL" clId="{AEB8EC60-5C4B-4401-BBCD-5041AA6BD291}" dt="2020-08-05T16:47:39.968" v="2016" actId="1076"/>
          <ac:spMkLst>
            <pc:docMk/>
            <pc:sldMk cId="2155043966" sldId="262"/>
            <ac:spMk id="13" creationId="{7733CAAC-3CD5-4BCA-84AE-008D5D963E3B}"/>
          </ac:spMkLst>
        </pc:spChg>
        <pc:spChg chg="add mod">
          <ac:chgData name="Jae Hyoung Hong" userId="436d5978-7279-4c9a-8cb0-2d2ecae3905b" providerId="ADAL" clId="{AEB8EC60-5C4B-4401-BBCD-5041AA6BD291}" dt="2020-08-05T16:48:04.161" v="2043" actId="207"/>
          <ac:spMkLst>
            <pc:docMk/>
            <pc:sldMk cId="2155043966" sldId="262"/>
            <ac:spMk id="14" creationId="{BEE4402A-C710-4C45-8DB5-BD0E817A9CCD}"/>
          </ac:spMkLst>
        </pc:spChg>
        <pc:picChg chg="add mod">
          <ac:chgData name="Jae Hyoung Hong" userId="436d5978-7279-4c9a-8cb0-2d2ecae3905b" providerId="ADAL" clId="{AEB8EC60-5C4B-4401-BBCD-5041AA6BD291}" dt="2020-08-05T16:47:39.968" v="2016" actId="1076"/>
          <ac:picMkLst>
            <pc:docMk/>
            <pc:sldMk cId="2155043966" sldId="262"/>
            <ac:picMk id="3" creationId="{94F280A6-3E70-4813-98E3-5F6B4C37A535}"/>
          </ac:picMkLst>
        </pc:picChg>
        <pc:picChg chg="del">
          <ac:chgData name="Jae Hyoung Hong" userId="436d5978-7279-4c9a-8cb0-2d2ecae3905b" providerId="ADAL" clId="{AEB8EC60-5C4B-4401-BBCD-5041AA6BD291}" dt="2020-08-05T16:45:01.595" v="1890" actId="478"/>
          <ac:picMkLst>
            <pc:docMk/>
            <pc:sldMk cId="2155043966" sldId="262"/>
            <ac:picMk id="4" creationId="{5F19041C-536F-453D-98D2-A8DB3A1CC715}"/>
          </ac:picMkLst>
        </pc:picChg>
        <pc:picChg chg="del">
          <ac:chgData name="Jae Hyoung Hong" userId="436d5978-7279-4c9a-8cb0-2d2ecae3905b" providerId="ADAL" clId="{AEB8EC60-5C4B-4401-BBCD-5041AA6BD291}" dt="2020-08-05T16:45:01.595" v="1890" actId="478"/>
          <ac:picMkLst>
            <pc:docMk/>
            <pc:sldMk cId="2155043966" sldId="262"/>
            <ac:picMk id="5" creationId="{88502C10-2A38-49FF-9355-43F1257DE54E}"/>
          </ac:picMkLst>
        </pc:picChg>
        <pc:picChg chg="add mod">
          <ac:chgData name="Jae Hyoung Hong" userId="436d5978-7279-4c9a-8cb0-2d2ecae3905b" providerId="ADAL" clId="{AEB8EC60-5C4B-4401-BBCD-5041AA6BD291}" dt="2020-08-05T16:46:13.779" v="1932" actId="571"/>
          <ac:picMkLst>
            <pc:docMk/>
            <pc:sldMk cId="2155043966" sldId="262"/>
            <ac:picMk id="10" creationId="{58676A0D-0A6F-4BB2-8217-104D3C88C777}"/>
          </ac:picMkLst>
        </pc:picChg>
      </pc:sldChg>
      <pc:sldChg chg="addSp delSp modSp add">
        <pc:chgData name="Jae Hyoung Hong" userId="436d5978-7279-4c9a-8cb0-2d2ecae3905b" providerId="ADAL" clId="{AEB8EC60-5C4B-4401-BBCD-5041AA6BD291}" dt="2020-08-05T17:21:49.768" v="3276" actId="20577"/>
        <pc:sldMkLst>
          <pc:docMk/>
          <pc:sldMk cId="461196399" sldId="263"/>
        </pc:sldMkLst>
        <pc:spChg chg="mod">
          <ac:chgData name="Jae Hyoung Hong" userId="436d5978-7279-4c9a-8cb0-2d2ecae3905b" providerId="ADAL" clId="{AEB8EC60-5C4B-4401-BBCD-5041AA6BD291}" dt="2020-08-05T16:49:45.793" v="2099" actId="404"/>
          <ac:spMkLst>
            <pc:docMk/>
            <pc:sldMk cId="461196399" sldId="263"/>
            <ac:spMk id="2" creationId="{1EB47D10-CD74-442F-8450-DDD7A4244EA6}"/>
          </ac:spMkLst>
        </pc:spChg>
        <pc:spChg chg="del">
          <ac:chgData name="Jae Hyoung Hong" userId="436d5978-7279-4c9a-8cb0-2d2ecae3905b" providerId="ADAL" clId="{AEB8EC60-5C4B-4401-BBCD-5041AA6BD291}" dt="2020-08-05T16:51:29.347" v="2100" actId="478"/>
          <ac:spMkLst>
            <pc:docMk/>
            <pc:sldMk cId="461196399" sldId="263"/>
            <ac:spMk id="3" creationId="{34945A9E-BCA5-4A20-BDB0-8CB8A2D65CD6}"/>
          </ac:spMkLst>
        </pc:spChg>
        <pc:spChg chg="add mod">
          <ac:chgData name="Jae Hyoung Hong" userId="436d5978-7279-4c9a-8cb0-2d2ecae3905b" providerId="ADAL" clId="{AEB8EC60-5C4B-4401-BBCD-5041AA6BD291}" dt="2020-08-05T16:58:51.989" v="2463" actId="1036"/>
          <ac:spMkLst>
            <pc:docMk/>
            <pc:sldMk cId="461196399" sldId="263"/>
            <ac:spMk id="5" creationId="{38AF220C-EB10-41B3-AA8F-6BE088FBB4C0}"/>
          </ac:spMkLst>
        </pc:spChg>
        <pc:spChg chg="add mod">
          <ac:chgData name="Jae Hyoung Hong" userId="436d5978-7279-4c9a-8cb0-2d2ecae3905b" providerId="ADAL" clId="{AEB8EC60-5C4B-4401-BBCD-5041AA6BD291}" dt="2020-08-05T16:58:51.989" v="2463" actId="1036"/>
          <ac:spMkLst>
            <pc:docMk/>
            <pc:sldMk cId="461196399" sldId="263"/>
            <ac:spMk id="6" creationId="{03400F4B-7646-4368-8574-18F291D0ABAE}"/>
          </ac:spMkLst>
        </pc:spChg>
        <pc:spChg chg="add mod">
          <ac:chgData name="Jae Hyoung Hong" userId="436d5978-7279-4c9a-8cb0-2d2ecae3905b" providerId="ADAL" clId="{AEB8EC60-5C4B-4401-BBCD-5041AA6BD291}" dt="2020-08-05T16:58:51.989" v="2463" actId="1036"/>
          <ac:spMkLst>
            <pc:docMk/>
            <pc:sldMk cId="461196399" sldId="263"/>
            <ac:spMk id="7" creationId="{E8D27AB0-8992-46AD-AA09-2DFBF9361527}"/>
          </ac:spMkLst>
        </pc:spChg>
        <pc:spChg chg="add mod">
          <ac:chgData name="Jae Hyoung Hong" userId="436d5978-7279-4c9a-8cb0-2d2ecae3905b" providerId="ADAL" clId="{AEB8EC60-5C4B-4401-BBCD-5041AA6BD291}" dt="2020-08-05T17:21:49.768" v="3276" actId="20577"/>
          <ac:spMkLst>
            <pc:docMk/>
            <pc:sldMk cId="461196399" sldId="263"/>
            <ac:spMk id="8" creationId="{F7874FF9-ACB8-4947-BCA1-60D3B03B4B62}"/>
          </ac:spMkLst>
        </pc:spChg>
        <pc:spChg chg="add mod">
          <ac:chgData name="Jae Hyoung Hong" userId="436d5978-7279-4c9a-8cb0-2d2ecae3905b" providerId="ADAL" clId="{AEB8EC60-5C4B-4401-BBCD-5041AA6BD291}" dt="2020-08-05T16:58:51.989" v="2463" actId="1036"/>
          <ac:spMkLst>
            <pc:docMk/>
            <pc:sldMk cId="461196399" sldId="263"/>
            <ac:spMk id="9" creationId="{1AA8F68E-79A0-47D2-A756-94777EE19AD2}"/>
          </ac:spMkLst>
        </pc:spChg>
        <pc:spChg chg="add mod">
          <ac:chgData name="Jae Hyoung Hong" userId="436d5978-7279-4c9a-8cb0-2d2ecae3905b" providerId="ADAL" clId="{AEB8EC60-5C4B-4401-BBCD-5041AA6BD291}" dt="2020-08-05T16:58:51.989" v="2463" actId="1036"/>
          <ac:spMkLst>
            <pc:docMk/>
            <pc:sldMk cId="461196399" sldId="263"/>
            <ac:spMk id="10" creationId="{69019BCF-7FFE-44FB-AD1A-CBA07135D5ED}"/>
          </ac:spMkLst>
        </pc:spChg>
        <pc:spChg chg="add mod">
          <ac:chgData name="Jae Hyoung Hong" userId="436d5978-7279-4c9a-8cb0-2d2ecae3905b" providerId="ADAL" clId="{AEB8EC60-5C4B-4401-BBCD-5041AA6BD291}" dt="2020-08-05T16:58:51.989" v="2463" actId="1036"/>
          <ac:spMkLst>
            <pc:docMk/>
            <pc:sldMk cId="461196399" sldId="263"/>
            <ac:spMk id="11" creationId="{D45E6E7E-9985-451A-B9A3-773B1564FBF6}"/>
          </ac:spMkLst>
        </pc:spChg>
        <pc:picChg chg="add mod modCrop">
          <ac:chgData name="Jae Hyoung Hong" userId="436d5978-7279-4c9a-8cb0-2d2ecae3905b" providerId="ADAL" clId="{AEB8EC60-5C4B-4401-BBCD-5041AA6BD291}" dt="2020-08-05T16:59:02.793" v="2464" actId="1076"/>
          <ac:picMkLst>
            <pc:docMk/>
            <pc:sldMk cId="461196399" sldId="263"/>
            <ac:picMk id="4" creationId="{8858306D-80BD-43D7-A336-27FACC306EA0}"/>
          </ac:picMkLst>
        </pc:picChg>
      </pc:sldChg>
      <pc:sldChg chg="addSp delSp modSp add modAnim">
        <pc:chgData name="Jae Hyoung Hong" userId="436d5978-7279-4c9a-8cb0-2d2ecae3905b" providerId="ADAL" clId="{AEB8EC60-5C4B-4401-BBCD-5041AA6BD291}" dt="2020-08-05T17:10:02.220" v="2975" actId="20577"/>
        <pc:sldMkLst>
          <pc:docMk/>
          <pc:sldMk cId="225060363" sldId="264"/>
        </pc:sldMkLst>
        <pc:spChg chg="add mod">
          <ac:chgData name="Jae Hyoung Hong" userId="436d5978-7279-4c9a-8cb0-2d2ecae3905b" providerId="ADAL" clId="{AEB8EC60-5C4B-4401-BBCD-5041AA6BD291}" dt="2020-08-05T16:59:35.577" v="2471" actId="207"/>
          <ac:spMkLst>
            <pc:docMk/>
            <pc:sldMk cId="225060363" sldId="264"/>
            <ac:spMk id="3" creationId="{DF96E74B-3BC3-4A7F-916E-6D33BB6E3619}"/>
          </ac:spMkLst>
        </pc:spChg>
        <pc:spChg chg="mod">
          <ac:chgData name="Jae Hyoung Hong" userId="436d5978-7279-4c9a-8cb0-2d2ecae3905b" providerId="ADAL" clId="{AEB8EC60-5C4B-4401-BBCD-5041AA6BD291}" dt="2020-08-05T16:59:23.554" v="2468" actId="1076"/>
          <ac:spMkLst>
            <pc:docMk/>
            <pc:sldMk cId="225060363" sldId="264"/>
            <ac:spMk id="5" creationId="{38AF220C-EB10-41B3-AA8F-6BE088FBB4C0}"/>
          </ac:spMkLst>
        </pc:spChg>
        <pc:spChg chg="mod">
          <ac:chgData name="Jae Hyoung Hong" userId="436d5978-7279-4c9a-8cb0-2d2ecae3905b" providerId="ADAL" clId="{AEB8EC60-5C4B-4401-BBCD-5041AA6BD291}" dt="2020-08-05T16:59:23.554" v="2468" actId="1076"/>
          <ac:spMkLst>
            <pc:docMk/>
            <pc:sldMk cId="225060363" sldId="264"/>
            <ac:spMk id="6" creationId="{03400F4B-7646-4368-8574-18F291D0ABAE}"/>
          </ac:spMkLst>
        </pc:spChg>
        <pc:spChg chg="mod">
          <ac:chgData name="Jae Hyoung Hong" userId="436d5978-7279-4c9a-8cb0-2d2ecae3905b" providerId="ADAL" clId="{AEB8EC60-5C4B-4401-BBCD-5041AA6BD291}" dt="2020-08-05T16:59:23.554" v="2468" actId="1076"/>
          <ac:spMkLst>
            <pc:docMk/>
            <pc:sldMk cId="225060363" sldId="264"/>
            <ac:spMk id="7" creationId="{E8D27AB0-8992-46AD-AA09-2DFBF9361527}"/>
          </ac:spMkLst>
        </pc:spChg>
        <pc:spChg chg="mod">
          <ac:chgData name="Jae Hyoung Hong" userId="436d5978-7279-4c9a-8cb0-2d2ecae3905b" providerId="ADAL" clId="{AEB8EC60-5C4B-4401-BBCD-5041AA6BD291}" dt="2020-08-05T16:59:23.554" v="2468" actId="1076"/>
          <ac:spMkLst>
            <pc:docMk/>
            <pc:sldMk cId="225060363" sldId="264"/>
            <ac:spMk id="8" creationId="{F7874FF9-ACB8-4947-BCA1-60D3B03B4B62}"/>
          </ac:spMkLst>
        </pc:spChg>
        <pc:spChg chg="mod">
          <ac:chgData name="Jae Hyoung Hong" userId="436d5978-7279-4c9a-8cb0-2d2ecae3905b" providerId="ADAL" clId="{AEB8EC60-5C4B-4401-BBCD-5041AA6BD291}" dt="2020-08-05T16:59:23.554" v="2468" actId="1076"/>
          <ac:spMkLst>
            <pc:docMk/>
            <pc:sldMk cId="225060363" sldId="264"/>
            <ac:spMk id="9" creationId="{1AA8F68E-79A0-47D2-A756-94777EE19AD2}"/>
          </ac:spMkLst>
        </pc:spChg>
        <pc:spChg chg="mod">
          <ac:chgData name="Jae Hyoung Hong" userId="436d5978-7279-4c9a-8cb0-2d2ecae3905b" providerId="ADAL" clId="{AEB8EC60-5C4B-4401-BBCD-5041AA6BD291}" dt="2020-08-05T16:59:23.554" v="2468" actId="1076"/>
          <ac:spMkLst>
            <pc:docMk/>
            <pc:sldMk cId="225060363" sldId="264"/>
            <ac:spMk id="10" creationId="{69019BCF-7FFE-44FB-AD1A-CBA07135D5ED}"/>
          </ac:spMkLst>
        </pc:spChg>
        <pc:spChg chg="mod">
          <ac:chgData name="Jae Hyoung Hong" userId="436d5978-7279-4c9a-8cb0-2d2ecae3905b" providerId="ADAL" clId="{AEB8EC60-5C4B-4401-BBCD-5041AA6BD291}" dt="2020-08-05T16:59:23.554" v="2468" actId="1076"/>
          <ac:spMkLst>
            <pc:docMk/>
            <pc:sldMk cId="225060363" sldId="264"/>
            <ac:spMk id="11" creationId="{D45E6E7E-9985-451A-B9A3-773B1564FBF6}"/>
          </ac:spMkLst>
        </pc:spChg>
        <pc:spChg chg="add mod">
          <ac:chgData name="Jae Hyoung Hong" userId="436d5978-7279-4c9a-8cb0-2d2ecae3905b" providerId="ADAL" clId="{AEB8EC60-5C4B-4401-BBCD-5041AA6BD291}" dt="2020-08-05T17:10:02.220" v="2975" actId="20577"/>
          <ac:spMkLst>
            <pc:docMk/>
            <pc:sldMk cId="225060363" sldId="264"/>
            <ac:spMk id="12" creationId="{C81D5A09-8736-46BD-86DC-9245028D01B2}"/>
          </ac:spMkLst>
        </pc:spChg>
        <pc:spChg chg="add mod">
          <ac:chgData name="Jae Hyoung Hong" userId="436d5978-7279-4c9a-8cb0-2d2ecae3905b" providerId="ADAL" clId="{AEB8EC60-5C4B-4401-BBCD-5041AA6BD291}" dt="2020-08-05T17:02:36.194" v="2737" actId="1076"/>
          <ac:spMkLst>
            <pc:docMk/>
            <pc:sldMk cId="225060363" sldId="264"/>
            <ac:spMk id="13" creationId="{E69361B8-16EB-408F-ABCF-F89693A40556}"/>
          </ac:spMkLst>
        </pc:spChg>
        <pc:spChg chg="add mod">
          <ac:chgData name="Jae Hyoung Hong" userId="436d5978-7279-4c9a-8cb0-2d2ecae3905b" providerId="ADAL" clId="{AEB8EC60-5C4B-4401-BBCD-5041AA6BD291}" dt="2020-08-05T17:04:06.500" v="2842"/>
          <ac:spMkLst>
            <pc:docMk/>
            <pc:sldMk cId="225060363" sldId="264"/>
            <ac:spMk id="14" creationId="{0721C280-77BA-48C6-B130-C3401322C0D7}"/>
          </ac:spMkLst>
        </pc:spChg>
        <pc:picChg chg="del">
          <ac:chgData name="Jae Hyoung Hong" userId="436d5978-7279-4c9a-8cb0-2d2ecae3905b" providerId="ADAL" clId="{AEB8EC60-5C4B-4401-BBCD-5041AA6BD291}" dt="2020-08-05T16:59:12.597" v="2466" actId="478"/>
          <ac:picMkLst>
            <pc:docMk/>
            <pc:sldMk cId="225060363" sldId="264"/>
            <ac:picMk id="4" creationId="{8858306D-80BD-43D7-A336-27FACC306EA0}"/>
          </ac:picMkLst>
        </pc:picChg>
      </pc:sldChg>
      <pc:sldChg chg="addSp delSp modSp add modAnim">
        <pc:chgData name="Jae Hyoung Hong" userId="436d5978-7279-4c9a-8cb0-2d2ecae3905b" providerId="ADAL" clId="{AEB8EC60-5C4B-4401-BBCD-5041AA6BD291}" dt="2020-08-05T17:10:47.580" v="3007" actId="1076"/>
        <pc:sldMkLst>
          <pc:docMk/>
          <pc:sldMk cId="3015822370" sldId="265"/>
        </pc:sldMkLst>
        <pc:spChg chg="mod">
          <ac:chgData name="Jae Hyoung Hong" userId="436d5978-7279-4c9a-8cb0-2d2ecae3905b" providerId="ADAL" clId="{AEB8EC60-5C4B-4401-BBCD-5041AA6BD291}" dt="2020-08-05T17:07:02.498" v="2933" actId="1037"/>
          <ac:spMkLst>
            <pc:docMk/>
            <pc:sldMk cId="3015822370" sldId="265"/>
            <ac:spMk id="3" creationId="{DF96E74B-3BC3-4A7F-916E-6D33BB6E3619}"/>
          </ac:spMkLst>
        </pc:spChg>
        <pc:spChg chg="add mod">
          <ac:chgData name="Jae Hyoung Hong" userId="436d5978-7279-4c9a-8cb0-2d2ecae3905b" providerId="ADAL" clId="{AEB8EC60-5C4B-4401-BBCD-5041AA6BD291}" dt="2020-08-05T17:06:49.340" v="2921" actId="12788"/>
          <ac:spMkLst>
            <pc:docMk/>
            <pc:sldMk cId="3015822370" sldId="265"/>
            <ac:spMk id="4" creationId="{5D81E040-91B8-4BB5-923F-02AACE8BEF1A}"/>
          </ac:spMkLst>
        </pc:spChg>
        <pc:spChg chg="del">
          <ac:chgData name="Jae Hyoung Hong" userId="436d5978-7279-4c9a-8cb0-2d2ecae3905b" providerId="ADAL" clId="{AEB8EC60-5C4B-4401-BBCD-5041AA6BD291}" dt="2020-08-05T17:04:36.294" v="2847" actId="478"/>
          <ac:spMkLst>
            <pc:docMk/>
            <pc:sldMk cId="3015822370" sldId="265"/>
            <ac:spMk id="5" creationId="{38AF220C-EB10-41B3-AA8F-6BE088FBB4C0}"/>
          </ac:spMkLst>
        </pc:spChg>
        <pc:spChg chg="del">
          <ac:chgData name="Jae Hyoung Hong" userId="436d5978-7279-4c9a-8cb0-2d2ecae3905b" providerId="ADAL" clId="{AEB8EC60-5C4B-4401-BBCD-5041AA6BD291}" dt="2020-08-05T17:04:36.294" v="2847" actId="478"/>
          <ac:spMkLst>
            <pc:docMk/>
            <pc:sldMk cId="3015822370" sldId="265"/>
            <ac:spMk id="6" creationId="{03400F4B-7646-4368-8574-18F291D0ABAE}"/>
          </ac:spMkLst>
        </pc:spChg>
        <pc:spChg chg="del">
          <ac:chgData name="Jae Hyoung Hong" userId="436d5978-7279-4c9a-8cb0-2d2ecae3905b" providerId="ADAL" clId="{AEB8EC60-5C4B-4401-BBCD-5041AA6BD291}" dt="2020-08-05T17:04:36.294" v="2847" actId="478"/>
          <ac:spMkLst>
            <pc:docMk/>
            <pc:sldMk cId="3015822370" sldId="265"/>
            <ac:spMk id="7" creationId="{E8D27AB0-8992-46AD-AA09-2DFBF9361527}"/>
          </ac:spMkLst>
        </pc:spChg>
        <pc:spChg chg="del">
          <ac:chgData name="Jae Hyoung Hong" userId="436d5978-7279-4c9a-8cb0-2d2ecae3905b" providerId="ADAL" clId="{AEB8EC60-5C4B-4401-BBCD-5041AA6BD291}" dt="2020-08-05T17:04:36.294" v="2847" actId="478"/>
          <ac:spMkLst>
            <pc:docMk/>
            <pc:sldMk cId="3015822370" sldId="265"/>
            <ac:spMk id="8" creationId="{F7874FF9-ACB8-4947-BCA1-60D3B03B4B62}"/>
          </ac:spMkLst>
        </pc:spChg>
        <pc:spChg chg="del">
          <ac:chgData name="Jae Hyoung Hong" userId="436d5978-7279-4c9a-8cb0-2d2ecae3905b" providerId="ADAL" clId="{AEB8EC60-5C4B-4401-BBCD-5041AA6BD291}" dt="2020-08-05T17:04:36.294" v="2847" actId="478"/>
          <ac:spMkLst>
            <pc:docMk/>
            <pc:sldMk cId="3015822370" sldId="265"/>
            <ac:spMk id="9" creationId="{1AA8F68E-79A0-47D2-A756-94777EE19AD2}"/>
          </ac:spMkLst>
        </pc:spChg>
        <pc:spChg chg="del">
          <ac:chgData name="Jae Hyoung Hong" userId="436d5978-7279-4c9a-8cb0-2d2ecae3905b" providerId="ADAL" clId="{AEB8EC60-5C4B-4401-BBCD-5041AA6BD291}" dt="2020-08-05T17:04:36.294" v="2847" actId="478"/>
          <ac:spMkLst>
            <pc:docMk/>
            <pc:sldMk cId="3015822370" sldId="265"/>
            <ac:spMk id="10" creationId="{69019BCF-7FFE-44FB-AD1A-CBA07135D5ED}"/>
          </ac:spMkLst>
        </pc:spChg>
        <pc:spChg chg="del">
          <ac:chgData name="Jae Hyoung Hong" userId="436d5978-7279-4c9a-8cb0-2d2ecae3905b" providerId="ADAL" clId="{AEB8EC60-5C4B-4401-BBCD-5041AA6BD291}" dt="2020-08-05T17:04:36.294" v="2847" actId="478"/>
          <ac:spMkLst>
            <pc:docMk/>
            <pc:sldMk cId="3015822370" sldId="265"/>
            <ac:spMk id="11" creationId="{D45E6E7E-9985-451A-B9A3-773B1564FBF6}"/>
          </ac:spMkLst>
        </pc:spChg>
        <pc:spChg chg="mod">
          <ac:chgData name="Jae Hyoung Hong" userId="436d5978-7279-4c9a-8cb0-2d2ecae3905b" providerId="ADAL" clId="{AEB8EC60-5C4B-4401-BBCD-5041AA6BD291}" dt="2020-08-05T17:06:03.767" v="2901" actId="1076"/>
          <ac:spMkLst>
            <pc:docMk/>
            <pc:sldMk cId="3015822370" sldId="265"/>
            <ac:spMk id="12" creationId="{C81D5A09-8736-46BD-86DC-9245028D01B2}"/>
          </ac:spMkLst>
        </pc:spChg>
        <pc:spChg chg="mod">
          <ac:chgData name="Jae Hyoung Hong" userId="436d5978-7279-4c9a-8cb0-2d2ecae3905b" providerId="ADAL" clId="{AEB8EC60-5C4B-4401-BBCD-5041AA6BD291}" dt="2020-08-05T17:06:03.767" v="2901" actId="1076"/>
          <ac:spMkLst>
            <pc:docMk/>
            <pc:sldMk cId="3015822370" sldId="265"/>
            <ac:spMk id="13" creationId="{E69361B8-16EB-408F-ABCF-F89693A40556}"/>
          </ac:spMkLst>
        </pc:spChg>
        <pc:spChg chg="mod">
          <ac:chgData name="Jae Hyoung Hong" userId="436d5978-7279-4c9a-8cb0-2d2ecae3905b" providerId="ADAL" clId="{AEB8EC60-5C4B-4401-BBCD-5041AA6BD291}" dt="2020-08-05T17:06:03.767" v="2901" actId="1076"/>
          <ac:spMkLst>
            <pc:docMk/>
            <pc:sldMk cId="3015822370" sldId="265"/>
            <ac:spMk id="14" creationId="{0721C280-77BA-48C6-B130-C3401322C0D7}"/>
          </ac:spMkLst>
        </pc:spChg>
        <pc:spChg chg="add mod">
          <ac:chgData name="Jae Hyoung Hong" userId="436d5978-7279-4c9a-8cb0-2d2ecae3905b" providerId="ADAL" clId="{AEB8EC60-5C4B-4401-BBCD-5041AA6BD291}" dt="2020-08-05T17:10:13.006" v="2976" actId="14100"/>
          <ac:spMkLst>
            <pc:docMk/>
            <pc:sldMk cId="3015822370" sldId="265"/>
            <ac:spMk id="16" creationId="{E2088DE0-BD8F-4F77-86B1-B11577B8AD37}"/>
          </ac:spMkLst>
        </pc:spChg>
        <pc:spChg chg="add mod">
          <ac:chgData name="Jae Hyoung Hong" userId="436d5978-7279-4c9a-8cb0-2d2ecae3905b" providerId="ADAL" clId="{AEB8EC60-5C4B-4401-BBCD-5041AA6BD291}" dt="2020-08-05T17:08:15.793" v="2941" actId="1036"/>
          <ac:spMkLst>
            <pc:docMk/>
            <pc:sldMk cId="3015822370" sldId="265"/>
            <ac:spMk id="18" creationId="{B4DC9048-D5E7-49D1-9509-B7564B4B4368}"/>
          </ac:spMkLst>
        </pc:spChg>
        <pc:spChg chg="add mod">
          <ac:chgData name="Jae Hyoung Hong" userId="436d5978-7279-4c9a-8cb0-2d2ecae3905b" providerId="ADAL" clId="{AEB8EC60-5C4B-4401-BBCD-5041AA6BD291}" dt="2020-08-05T17:08:44.003" v="2972" actId="207"/>
          <ac:spMkLst>
            <pc:docMk/>
            <pc:sldMk cId="3015822370" sldId="265"/>
            <ac:spMk id="19" creationId="{343C72EC-E9F5-4726-8229-053586E604EB}"/>
          </ac:spMkLst>
        </pc:spChg>
        <pc:spChg chg="add mod">
          <ac:chgData name="Jae Hyoung Hong" userId="436d5978-7279-4c9a-8cb0-2d2ecae3905b" providerId="ADAL" clId="{AEB8EC60-5C4B-4401-BBCD-5041AA6BD291}" dt="2020-08-05T17:10:47.580" v="3007" actId="1076"/>
          <ac:spMkLst>
            <pc:docMk/>
            <pc:sldMk cId="3015822370" sldId="265"/>
            <ac:spMk id="21" creationId="{0BDAC5E1-6D10-4E5F-8FFE-E87323875079}"/>
          </ac:spMkLst>
        </pc:spChg>
        <pc:picChg chg="add del mod">
          <ac:chgData name="Jae Hyoung Hong" userId="436d5978-7279-4c9a-8cb0-2d2ecae3905b" providerId="ADAL" clId="{AEB8EC60-5C4B-4401-BBCD-5041AA6BD291}" dt="2020-08-05T17:06:58.549" v="2925" actId="478"/>
          <ac:picMkLst>
            <pc:docMk/>
            <pc:sldMk cId="3015822370" sldId="265"/>
            <ac:picMk id="15" creationId="{20ADDD5F-0B3F-4708-B323-F669C6BC1122}"/>
          </ac:picMkLst>
        </pc:picChg>
        <pc:picChg chg="add mod">
          <ac:chgData name="Jae Hyoung Hong" userId="436d5978-7279-4c9a-8cb0-2d2ecae3905b" providerId="ADAL" clId="{AEB8EC60-5C4B-4401-BBCD-5041AA6BD291}" dt="2020-08-05T17:07:06.281" v="2934" actId="1076"/>
          <ac:picMkLst>
            <pc:docMk/>
            <pc:sldMk cId="3015822370" sldId="265"/>
            <ac:picMk id="17" creationId="{F0FB4EE3-E6F3-4F5C-A523-14D65E9F4B4B}"/>
          </ac:picMkLst>
        </pc:picChg>
        <pc:picChg chg="add mod">
          <ac:chgData name="Jae Hyoung Hong" userId="436d5978-7279-4c9a-8cb0-2d2ecae3905b" providerId="ADAL" clId="{AEB8EC60-5C4B-4401-BBCD-5041AA6BD291}" dt="2020-08-05T17:10:42.901" v="3005" actId="1076"/>
          <ac:picMkLst>
            <pc:docMk/>
            <pc:sldMk cId="3015822370" sldId="265"/>
            <ac:picMk id="20" creationId="{95734717-D49C-40B7-B8A6-1F1154B8F972}"/>
          </ac:picMkLst>
        </pc:picChg>
      </pc:sldChg>
      <pc:sldChg chg="addSp delSp modSp add modAnim">
        <pc:chgData name="Jae Hyoung Hong" userId="436d5978-7279-4c9a-8cb0-2d2ecae3905b" providerId="ADAL" clId="{AEB8EC60-5C4B-4401-BBCD-5041AA6BD291}" dt="2020-08-06T06:32:19.544" v="7769" actId="20577"/>
        <pc:sldMkLst>
          <pc:docMk/>
          <pc:sldMk cId="703288067" sldId="266"/>
        </pc:sldMkLst>
        <pc:spChg chg="mod">
          <ac:chgData name="Jae Hyoung Hong" userId="436d5978-7279-4c9a-8cb0-2d2ecae3905b" providerId="ADAL" clId="{AEB8EC60-5C4B-4401-BBCD-5041AA6BD291}" dt="2020-08-05T17:17:17.417" v="3206" actId="404"/>
          <ac:spMkLst>
            <pc:docMk/>
            <pc:sldMk cId="703288067" sldId="266"/>
            <ac:spMk id="2" creationId="{418603B4-BB71-4F95-BC4F-61860ED6CF12}"/>
          </ac:spMkLst>
        </pc:spChg>
        <pc:spChg chg="del">
          <ac:chgData name="Jae Hyoung Hong" userId="436d5978-7279-4c9a-8cb0-2d2ecae3905b" providerId="ADAL" clId="{AEB8EC60-5C4B-4401-BBCD-5041AA6BD291}" dt="2020-08-05T17:17:39.890" v="3207" actId="478"/>
          <ac:spMkLst>
            <pc:docMk/>
            <pc:sldMk cId="703288067" sldId="266"/>
            <ac:spMk id="3" creationId="{D4B14786-4EB2-467A-AC59-73CBA4CCE78C}"/>
          </ac:spMkLst>
        </pc:spChg>
        <pc:spChg chg="add mod">
          <ac:chgData name="Jae Hyoung Hong" userId="436d5978-7279-4c9a-8cb0-2d2ecae3905b" providerId="ADAL" clId="{AEB8EC60-5C4B-4401-BBCD-5041AA6BD291}" dt="2020-08-05T17:23:29.430" v="3304" actId="1035"/>
          <ac:spMkLst>
            <pc:docMk/>
            <pc:sldMk cId="703288067" sldId="266"/>
            <ac:spMk id="5" creationId="{31891AE3-2CA1-4CDE-BBEA-1DDDC17A4C10}"/>
          </ac:spMkLst>
        </pc:spChg>
        <pc:spChg chg="add mod">
          <ac:chgData name="Jae Hyoung Hong" userId="436d5978-7279-4c9a-8cb0-2d2ecae3905b" providerId="ADAL" clId="{AEB8EC60-5C4B-4401-BBCD-5041AA6BD291}" dt="2020-08-06T06:32:17.750" v="7768" actId="20577"/>
          <ac:spMkLst>
            <pc:docMk/>
            <pc:sldMk cId="703288067" sldId="266"/>
            <ac:spMk id="11" creationId="{440E02BB-F9E8-4F2E-AFED-2377DBAAA120}"/>
          </ac:spMkLst>
        </pc:spChg>
        <pc:spChg chg="add del">
          <ac:chgData name="Jae Hyoung Hong" userId="436d5978-7279-4c9a-8cb0-2d2ecae3905b" providerId="ADAL" clId="{AEB8EC60-5C4B-4401-BBCD-5041AA6BD291}" dt="2020-08-05T17:22:12.099" v="3278"/>
          <ac:spMkLst>
            <pc:docMk/>
            <pc:sldMk cId="703288067" sldId="266"/>
            <ac:spMk id="12" creationId="{59A17A43-3FBB-4264-99A8-A08A2153985B}"/>
          </ac:spMkLst>
        </pc:spChg>
        <pc:spChg chg="add mod">
          <ac:chgData name="Jae Hyoung Hong" userId="436d5978-7279-4c9a-8cb0-2d2ecae3905b" providerId="ADAL" clId="{AEB8EC60-5C4B-4401-BBCD-5041AA6BD291}" dt="2020-08-05T17:22:23.058" v="3282" actId="1076"/>
          <ac:spMkLst>
            <pc:docMk/>
            <pc:sldMk cId="703288067" sldId="266"/>
            <ac:spMk id="13" creationId="{BCF4AD4F-B126-481B-B3F0-0A2FBB5BD7B8}"/>
          </ac:spMkLst>
        </pc:spChg>
        <pc:spChg chg="add mod">
          <ac:chgData name="Jae Hyoung Hong" userId="436d5978-7279-4c9a-8cb0-2d2ecae3905b" providerId="ADAL" clId="{AEB8EC60-5C4B-4401-BBCD-5041AA6BD291}" dt="2020-08-05T17:22:23.058" v="3282" actId="1076"/>
          <ac:spMkLst>
            <pc:docMk/>
            <pc:sldMk cId="703288067" sldId="266"/>
            <ac:spMk id="14" creationId="{74923604-8C5F-41BF-A6AF-F25EEF7C4FFF}"/>
          </ac:spMkLst>
        </pc:spChg>
        <pc:spChg chg="add mod">
          <ac:chgData name="Jae Hyoung Hong" userId="436d5978-7279-4c9a-8cb0-2d2ecae3905b" providerId="ADAL" clId="{AEB8EC60-5C4B-4401-BBCD-5041AA6BD291}" dt="2020-08-05T17:24:02.838" v="3332" actId="1036"/>
          <ac:spMkLst>
            <pc:docMk/>
            <pc:sldMk cId="703288067" sldId="266"/>
            <ac:spMk id="17" creationId="{5DD9DC6C-4C38-41F6-A280-7AB976FF6066}"/>
          </ac:spMkLst>
        </pc:spChg>
        <pc:spChg chg="add mod">
          <ac:chgData name="Jae Hyoung Hong" userId="436d5978-7279-4c9a-8cb0-2d2ecae3905b" providerId="ADAL" clId="{AEB8EC60-5C4B-4401-BBCD-5041AA6BD291}" dt="2020-08-05T17:23:20.029" v="3292" actId="571"/>
          <ac:spMkLst>
            <pc:docMk/>
            <pc:sldMk cId="703288067" sldId="266"/>
            <ac:spMk id="18" creationId="{ADB07DA9-C39A-4A75-8BB6-44A57F068213}"/>
          </ac:spMkLst>
        </pc:spChg>
        <pc:spChg chg="add mod">
          <ac:chgData name="Jae Hyoung Hong" userId="436d5978-7279-4c9a-8cb0-2d2ecae3905b" providerId="ADAL" clId="{AEB8EC60-5C4B-4401-BBCD-5041AA6BD291}" dt="2020-08-05T17:23:20.029" v="3292" actId="571"/>
          <ac:spMkLst>
            <pc:docMk/>
            <pc:sldMk cId="703288067" sldId="266"/>
            <ac:spMk id="19" creationId="{CFC08671-C56A-4133-9647-986C784E671F}"/>
          </ac:spMkLst>
        </pc:spChg>
        <pc:spChg chg="add mod">
          <ac:chgData name="Jae Hyoung Hong" userId="436d5978-7279-4c9a-8cb0-2d2ecae3905b" providerId="ADAL" clId="{AEB8EC60-5C4B-4401-BBCD-5041AA6BD291}" dt="2020-08-05T17:24:02.838" v="3332" actId="1036"/>
          <ac:spMkLst>
            <pc:docMk/>
            <pc:sldMk cId="703288067" sldId="266"/>
            <ac:spMk id="20" creationId="{3C7F1BDD-1EB4-4BC3-AFC8-4187AA4F167F}"/>
          </ac:spMkLst>
        </pc:spChg>
        <pc:spChg chg="add mod">
          <ac:chgData name="Jae Hyoung Hong" userId="436d5978-7279-4c9a-8cb0-2d2ecae3905b" providerId="ADAL" clId="{AEB8EC60-5C4B-4401-BBCD-5041AA6BD291}" dt="2020-08-06T06:32:19.544" v="7769" actId="20577"/>
          <ac:spMkLst>
            <pc:docMk/>
            <pc:sldMk cId="703288067" sldId="266"/>
            <ac:spMk id="23" creationId="{F013FA06-C0C6-4ADB-8E75-663EE6A30049}"/>
          </ac:spMkLst>
        </pc:spChg>
        <pc:spChg chg="add mod">
          <ac:chgData name="Jae Hyoung Hong" userId="436d5978-7279-4c9a-8cb0-2d2ecae3905b" providerId="ADAL" clId="{AEB8EC60-5C4B-4401-BBCD-5041AA6BD291}" dt="2020-08-05T17:25:18.540" v="3352" actId="1076"/>
          <ac:spMkLst>
            <pc:docMk/>
            <pc:sldMk cId="703288067" sldId="266"/>
            <ac:spMk id="26" creationId="{20A9070A-8185-415B-978C-E202D32E1223}"/>
          </ac:spMkLst>
        </pc:spChg>
        <pc:spChg chg="add del">
          <ac:chgData name="Jae Hyoung Hong" userId="436d5978-7279-4c9a-8cb0-2d2ecae3905b" providerId="ADAL" clId="{AEB8EC60-5C4B-4401-BBCD-5041AA6BD291}" dt="2020-08-05T17:28:27.506" v="3400"/>
          <ac:spMkLst>
            <pc:docMk/>
            <pc:sldMk cId="703288067" sldId="266"/>
            <ac:spMk id="32" creationId="{29F48A68-29ED-4B5F-8506-84F0A2107D53}"/>
          </ac:spMkLst>
        </pc:spChg>
        <pc:picChg chg="add mod">
          <ac:chgData name="Jae Hyoung Hong" userId="436d5978-7279-4c9a-8cb0-2d2ecae3905b" providerId="ADAL" clId="{AEB8EC60-5C4B-4401-BBCD-5041AA6BD291}" dt="2020-08-05T17:22:23.058" v="3282" actId="1076"/>
          <ac:picMkLst>
            <pc:docMk/>
            <pc:sldMk cId="703288067" sldId="266"/>
            <ac:picMk id="4" creationId="{24337761-B49E-41F1-A657-5E94028DCBF7}"/>
          </ac:picMkLst>
        </pc:picChg>
        <pc:picChg chg="add del mod">
          <ac:chgData name="Jae Hyoung Hong" userId="436d5978-7279-4c9a-8cb0-2d2ecae3905b" providerId="ADAL" clId="{AEB8EC60-5C4B-4401-BBCD-5041AA6BD291}" dt="2020-08-05T17:19:36.378" v="3236" actId="478"/>
          <ac:picMkLst>
            <pc:docMk/>
            <pc:sldMk cId="703288067" sldId="266"/>
            <ac:picMk id="7" creationId="{8B45A925-F67B-4E52-8B37-CB4300DA349C}"/>
          </ac:picMkLst>
        </pc:picChg>
        <pc:picChg chg="add mod">
          <ac:chgData name="Jae Hyoung Hong" userId="436d5978-7279-4c9a-8cb0-2d2ecae3905b" providerId="ADAL" clId="{AEB8EC60-5C4B-4401-BBCD-5041AA6BD291}" dt="2020-08-05T17:22:23.058" v="3282" actId="1076"/>
          <ac:picMkLst>
            <pc:docMk/>
            <pc:sldMk cId="703288067" sldId="266"/>
            <ac:picMk id="8" creationId="{A05226E4-B0E8-43DC-9117-FD18E6472D95}"/>
          </ac:picMkLst>
        </pc:picChg>
        <pc:picChg chg="add del mod">
          <ac:chgData name="Jae Hyoung Hong" userId="436d5978-7279-4c9a-8cb0-2d2ecae3905b" providerId="ADAL" clId="{AEB8EC60-5C4B-4401-BBCD-5041AA6BD291}" dt="2020-08-05T17:20:17.355" v="3245" actId="478"/>
          <ac:picMkLst>
            <pc:docMk/>
            <pc:sldMk cId="703288067" sldId="266"/>
            <ac:picMk id="9" creationId="{7A2FC925-268A-4BE5-A83A-EDD031ADD58B}"/>
          </ac:picMkLst>
        </pc:picChg>
        <pc:picChg chg="add mod">
          <ac:chgData name="Jae Hyoung Hong" userId="436d5978-7279-4c9a-8cb0-2d2ecae3905b" providerId="ADAL" clId="{AEB8EC60-5C4B-4401-BBCD-5041AA6BD291}" dt="2020-08-05T17:23:52.274" v="3321" actId="1076"/>
          <ac:picMkLst>
            <pc:docMk/>
            <pc:sldMk cId="703288067" sldId="266"/>
            <ac:picMk id="10" creationId="{7C52ABC4-3582-4AFC-A0CD-F4F23FD624B6}"/>
          </ac:picMkLst>
        </pc:picChg>
        <pc:picChg chg="add del mod">
          <ac:chgData name="Jae Hyoung Hong" userId="436d5978-7279-4c9a-8cb0-2d2ecae3905b" providerId="ADAL" clId="{AEB8EC60-5C4B-4401-BBCD-5041AA6BD291}" dt="2020-08-05T17:23:08.445" v="3284" actId="478"/>
          <ac:picMkLst>
            <pc:docMk/>
            <pc:sldMk cId="703288067" sldId="266"/>
            <ac:picMk id="15" creationId="{2DBBDAE6-103B-4348-A3B2-428BBDD02940}"/>
          </ac:picMkLst>
        </pc:picChg>
        <pc:picChg chg="add mod">
          <ac:chgData name="Jae Hyoung Hong" userId="436d5978-7279-4c9a-8cb0-2d2ecae3905b" providerId="ADAL" clId="{AEB8EC60-5C4B-4401-BBCD-5041AA6BD291}" dt="2020-08-05T17:23:47.472" v="3319" actId="571"/>
          <ac:picMkLst>
            <pc:docMk/>
            <pc:sldMk cId="703288067" sldId="266"/>
            <ac:picMk id="21" creationId="{6E456C06-3389-4343-9A2F-DD1686359582}"/>
          </ac:picMkLst>
        </pc:picChg>
        <pc:picChg chg="add mod">
          <ac:chgData name="Jae Hyoung Hong" userId="436d5978-7279-4c9a-8cb0-2d2ecae3905b" providerId="ADAL" clId="{AEB8EC60-5C4B-4401-BBCD-5041AA6BD291}" dt="2020-08-05T17:23:55.376" v="3322" actId="571"/>
          <ac:picMkLst>
            <pc:docMk/>
            <pc:sldMk cId="703288067" sldId="266"/>
            <ac:picMk id="22" creationId="{98BBF212-D722-4195-A365-1F2BE656CD99}"/>
          </ac:picMkLst>
        </pc:picChg>
        <pc:picChg chg="add mod">
          <ac:chgData name="Jae Hyoung Hong" userId="436d5978-7279-4c9a-8cb0-2d2ecae3905b" providerId="ADAL" clId="{AEB8EC60-5C4B-4401-BBCD-5041AA6BD291}" dt="2020-08-05T17:25:07.319" v="3339" actId="1076"/>
          <ac:picMkLst>
            <pc:docMk/>
            <pc:sldMk cId="703288067" sldId="266"/>
            <ac:picMk id="24" creationId="{3EED8A3D-96F4-411F-8A6F-05A21AC87E55}"/>
          </ac:picMkLst>
        </pc:picChg>
        <pc:picChg chg="add mod">
          <ac:chgData name="Jae Hyoung Hong" userId="436d5978-7279-4c9a-8cb0-2d2ecae3905b" providerId="ADAL" clId="{AEB8EC60-5C4B-4401-BBCD-5041AA6BD291}" dt="2020-08-05T17:27:10.931" v="3376" actId="1038"/>
          <ac:picMkLst>
            <pc:docMk/>
            <pc:sldMk cId="703288067" sldId="266"/>
            <ac:picMk id="27" creationId="{4D2A48F2-EC4A-44F6-B96C-6E770546118B}"/>
          </ac:picMkLst>
        </pc:picChg>
        <pc:picChg chg="add mod">
          <ac:chgData name="Jae Hyoung Hong" userId="436d5978-7279-4c9a-8cb0-2d2ecae3905b" providerId="ADAL" clId="{AEB8EC60-5C4B-4401-BBCD-5041AA6BD291}" dt="2020-08-05T17:27:10.931" v="3376" actId="1038"/>
          <ac:picMkLst>
            <pc:docMk/>
            <pc:sldMk cId="703288067" sldId="266"/>
            <ac:picMk id="29" creationId="{E4524FE7-7F8D-44CD-B048-56DCC58D5284}"/>
          </ac:picMkLst>
        </pc:picChg>
        <pc:picChg chg="add mod">
          <ac:chgData name="Jae Hyoung Hong" userId="436d5978-7279-4c9a-8cb0-2d2ecae3905b" providerId="ADAL" clId="{AEB8EC60-5C4B-4401-BBCD-5041AA6BD291}" dt="2020-08-05T17:24:02.838" v="3332" actId="1036"/>
          <ac:picMkLst>
            <pc:docMk/>
            <pc:sldMk cId="703288067" sldId="266"/>
            <ac:picMk id="1026" creationId="{C6606113-A58F-4A6B-9279-EA32C39A9B5A}"/>
          </ac:picMkLst>
        </pc:picChg>
        <pc:cxnChg chg="add mod">
          <ac:chgData name="Jae Hyoung Hong" userId="436d5978-7279-4c9a-8cb0-2d2ecae3905b" providerId="ADAL" clId="{AEB8EC60-5C4B-4401-BBCD-5041AA6BD291}" dt="2020-08-05T17:27:54.905" v="3397" actId="208"/>
          <ac:cxnSpMkLst>
            <pc:docMk/>
            <pc:sldMk cId="703288067" sldId="266"/>
            <ac:cxnSpMk id="31" creationId="{80ADA5D5-54C8-4953-8A26-EE5341736EB6}"/>
          </ac:cxnSpMkLst>
        </pc:cxnChg>
      </pc:sldChg>
      <pc:sldChg chg="addSp delSp modSp add modAnim">
        <pc:chgData name="Jae Hyoung Hong" userId="436d5978-7279-4c9a-8cb0-2d2ecae3905b" providerId="ADAL" clId="{AEB8EC60-5C4B-4401-BBCD-5041AA6BD291}" dt="2020-08-05T17:16:04.589" v="3118" actId="1037"/>
        <pc:sldMkLst>
          <pc:docMk/>
          <pc:sldMk cId="718532060" sldId="267"/>
        </pc:sldMkLst>
        <pc:spChg chg="mod">
          <ac:chgData name="Jae Hyoung Hong" userId="436d5978-7279-4c9a-8cb0-2d2ecae3905b" providerId="ADAL" clId="{AEB8EC60-5C4B-4401-BBCD-5041AA6BD291}" dt="2020-08-05T17:11:39.284" v="3012" actId="1076"/>
          <ac:spMkLst>
            <pc:docMk/>
            <pc:sldMk cId="718532060" sldId="267"/>
            <ac:spMk id="2" creationId="{1EB47D10-CD74-442F-8450-DDD7A4244EA6}"/>
          </ac:spMkLst>
        </pc:spChg>
        <pc:spChg chg="del mod">
          <ac:chgData name="Jae Hyoung Hong" userId="436d5978-7279-4c9a-8cb0-2d2ecae3905b" providerId="ADAL" clId="{AEB8EC60-5C4B-4401-BBCD-5041AA6BD291}" dt="2020-08-05T17:11:51.197" v="3015" actId="478"/>
          <ac:spMkLst>
            <pc:docMk/>
            <pc:sldMk cId="718532060" sldId="267"/>
            <ac:spMk id="3" creationId="{DF96E74B-3BC3-4A7F-916E-6D33BB6E3619}"/>
          </ac:spMkLst>
        </pc:spChg>
        <pc:spChg chg="mod">
          <ac:chgData name="Jae Hyoung Hong" userId="436d5978-7279-4c9a-8cb0-2d2ecae3905b" providerId="ADAL" clId="{AEB8EC60-5C4B-4401-BBCD-5041AA6BD291}" dt="2020-08-05T17:11:43.839" v="3013" actId="1076"/>
          <ac:spMkLst>
            <pc:docMk/>
            <pc:sldMk cId="718532060" sldId="267"/>
            <ac:spMk id="4" creationId="{5D81E040-91B8-4BB5-923F-02AACE8BEF1A}"/>
          </ac:spMkLst>
        </pc:spChg>
        <pc:spChg chg="add mod">
          <ac:chgData name="Jae Hyoung Hong" userId="436d5978-7279-4c9a-8cb0-2d2ecae3905b" providerId="ADAL" clId="{AEB8EC60-5C4B-4401-BBCD-5041AA6BD291}" dt="2020-08-05T17:16:04.589" v="3118" actId="1037"/>
          <ac:spMkLst>
            <pc:docMk/>
            <pc:sldMk cId="718532060" sldId="267"/>
            <ac:spMk id="7" creationId="{0898D472-7722-4D30-A060-51805C8DD4C0}"/>
          </ac:spMkLst>
        </pc:spChg>
        <pc:spChg chg="del">
          <ac:chgData name="Jae Hyoung Hong" userId="436d5978-7279-4c9a-8cb0-2d2ecae3905b" providerId="ADAL" clId="{AEB8EC60-5C4B-4401-BBCD-5041AA6BD291}" dt="2020-08-05T17:11:37.287" v="3010" actId="478"/>
          <ac:spMkLst>
            <pc:docMk/>
            <pc:sldMk cId="718532060" sldId="267"/>
            <ac:spMk id="12" creationId="{C81D5A09-8736-46BD-86DC-9245028D01B2}"/>
          </ac:spMkLst>
        </pc:spChg>
        <pc:spChg chg="del">
          <ac:chgData name="Jae Hyoung Hong" userId="436d5978-7279-4c9a-8cb0-2d2ecae3905b" providerId="ADAL" clId="{AEB8EC60-5C4B-4401-BBCD-5041AA6BD291}" dt="2020-08-05T17:11:37.287" v="3010" actId="478"/>
          <ac:spMkLst>
            <pc:docMk/>
            <pc:sldMk cId="718532060" sldId="267"/>
            <ac:spMk id="13" creationId="{E69361B8-16EB-408F-ABCF-F89693A40556}"/>
          </ac:spMkLst>
        </pc:spChg>
        <pc:spChg chg="del">
          <ac:chgData name="Jae Hyoung Hong" userId="436d5978-7279-4c9a-8cb0-2d2ecae3905b" providerId="ADAL" clId="{AEB8EC60-5C4B-4401-BBCD-5041AA6BD291}" dt="2020-08-05T17:11:37.287" v="3010" actId="478"/>
          <ac:spMkLst>
            <pc:docMk/>
            <pc:sldMk cId="718532060" sldId="267"/>
            <ac:spMk id="14" creationId="{0721C280-77BA-48C6-B130-C3401322C0D7}"/>
          </ac:spMkLst>
        </pc:spChg>
        <pc:spChg chg="add mod">
          <ac:chgData name="Jae Hyoung Hong" userId="436d5978-7279-4c9a-8cb0-2d2ecae3905b" providerId="ADAL" clId="{AEB8EC60-5C4B-4401-BBCD-5041AA6BD291}" dt="2020-08-05T17:11:56.432" v="3016" actId="571"/>
          <ac:spMkLst>
            <pc:docMk/>
            <pc:sldMk cId="718532060" sldId="267"/>
            <ac:spMk id="15" creationId="{254B374E-C5AF-4A52-81BB-E93E603E9166}"/>
          </ac:spMkLst>
        </pc:spChg>
        <pc:spChg chg="mod">
          <ac:chgData name="Jae Hyoung Hong" userId="436d5978-7279-4c9a-8cb0-2d2ecae3905b" providerId="ADAL" clId="{AEB8EC60-5C4B-4401-BBCD-5041AA6BD291}" dt="2020-08-05T17:11:43.839" v="3013" actId="1076"/>
          <ac:spMkLst>
            <pc:docMk/>
            <pc:sldMk cId="718532060" sldId="267"/>
            <ac:spMk id="16" creationId="{E2088DE0-BD8F-4F77-86B1-B11577B8AD37}"/>
          </ac:spMkLst>
        </pc:spChg>
        <pc:spChg chg="mod">
          <ac:chgData name="Jae Hyoung Hong" userId="436d5978-7279-4c9a-8cb0-2d2ecae3905b" providerId="ADAL" clId="{AEB8EC60-5C4B-4401-BBCD-5041AA6BD291}" dt="2020-08-05T17:11:43.839" v="3013" actId="1076"/>
          <ac:spMkLst>
            <pc:docMk/>
            <pc:sldMk cId="718532060" sldId="267"/>
            <ac:spMk id="18" creationId="{B4DC9048-D5E7-49D1-9509-B7564B4B4368}"/>
          </ac:spMkLst>
        </pc:spChg>
        <pc:spChg chg="mod">
          <ac:chgData name="Jae Hyoung Hong" userId="436d5978-7279-4c9a-8cb0-2d2ecae3905b" providerId="ADAL" clId="{AEB8EC60-5C4B-4401-BBCD-5041AA6BD291}" dt="2020-08-05T17:11:43.839" v="3013" actId="1076"/>
          <ac:spMkLst>
            <pc:docMk/>
            <pc:sldMk cId="718532060" sldId="267"/>
            <ac:spMk id="19" creationId="{343C72EC-E9F5-4726-8229-053586E604EB}"/>
          </ac:spMkLst>
        </pc:spChg>
        <pc:spChg chg="mod">
          <ac:chgData name="Jae Hyoung Hong" userId="436d5978-7279-4c9a-8cb0-2d2ecae3905b" providerId="ADAL" clId="{AEB8EC60-5C4B-4401-BBCD-5041AA6BD291}" dt="2020-08-05T17:11:43.839" v="3013" actId="1076"/>
          <ac:spMkLst>
            <pc:docMk/>
            <pc:sldMk cId="718532060" sldId="267"/>
            <ac:spMk id="21" creationId="{0BDAC5E1-6D10-4E5F-8FFE-E87323875079}"/>
          </ac:spMkLst>
        </pc:spChg>
        <pc:spChg chg="add mod">
          <ac:chgData name="Jae Hyoung Hong" userId="436d5978-7279-4c9a-8cb0-2d2ecae3905b" providerId="ADAL" clId="{AEB8EC60-5C4B-4401-BBCD-5041AA6BD291}" dt="2020-08-05T17:15:03.673" v="3043" actId="14100"/>
          <ac:spMkLst>
            <pc:docMk/>
            <pc:sldMk cId="718532060" sldId="267"/>
            <ac:spMk id="22" creationId="{90B79D05-320B-4A3A-9248-2BD4298004E8}"/>
          </ac:spMkLst>
        </pc:spChg>
        <pc:spChg chg="add mod">
          <ac:chgData name="Jae Hyoung Hong" userId="436d5978-7279-4c9a-8cb0-2d2ecae3905b" providerId="ADAL" clId="{AEB8EC60-5C4B-4401-BBCD-5041AA6BD291}" dt="2020-08-05T17:15:11.803" v="3054" actId="1036"/>
          <ac:spMkLst>
            <pc:docMk/>
            <pc:sldMk cId="718532060" sldId="267"/>
            <ac:spMk id="23" creationId="{268A0FD5-A0F6-457F-B5B0-D0480B0F9A31}"/>
          </ac:spMkLst>
        </pc:spChg>
        <pc:picChg chg="add mod">
          <ac:chgData name="Jae Hyoung Hong" userId="436d5978-7279-4c9a-8cb0-2d2ecae3905b" providerId="ADAL" clId="{AEB8EC60-5C4B-4401-BBCD-5041AA6BD291}" dt="2020-08-05T17:13:37.467" v="3027" actId="1076"/>
          <ac:picMkLst>
            <pc:docMk/>
            <pc:sldMk cId="718532060" sldId="267"/>
            <ac:picMk id="5" creationId="{9F8B1143-58AD-43A7-B290-8A67875E3E5E}"/>
          </ac:picMkLst>
        </pc:picChg>
        <pc:picChg chg="add mod">
          <ac:chgData name="Jae Hyoung Hong" userId="436d5978-7279-4c9a-8cb0-2d2ecae3905b" providerId="ADAL" clId="{AEB8EC60-5C4B-4401-BBCD-5041AA6BD291}" dt="2020-08-05T17:14:39.653" v="3039" actId="14100"/>
          <ac:picMkLst>
            <pc:docMk/>
            <pc:sldMk cId="718532060" sldId="267"/>
            <ac:picMk id="6" creationId="{10D362AC-DC35-425F-99C7-55EDC0F27028}"/>
          </ac:picMkLst>
        </pc:picChg>
        <pc:picChg chg="mod">
          <ac:chgData name="Jae Hyoung Hong" userId="436d5978-7279-4c9a-8cb0-2d2ecae3905b" providerId="ADAL" clId="{AEB8EC60-5C4B-4401-BBCD-5041AA6BD291}" dt="2020-08-05T17:11:43.839" v="3013" actId="1076"/>
          <ac:picMkLst>
            <pc:docMk/>
            <pc:sldMk cId="718532060" sldId="267"/>
            <ac:picMk id="17" creationId="{F0FB4EE3-E6F3-4F5C-A523-14D65E9F4B4B}"/>
          </ac:picMkLst>
        </pc:picChg>
        <pc:picChg chg="mod">
          <ac:chgData name="Jae Hyoung Hong" userId="436d5978-7279-4c9a-8cb0-2d2ecae3905b" providerId="ADAL" clId="{AEB8EC60-5C4B-4401-BBCD-5041AA6BD291}" dt="2020-08-05T17:11:43.839" v="3013" actId="1076"/>
          <ac:picMkLst>
            <pc:docMk/>
            <pc:sldMk cId="718532060" sldId="267"/>
            <ac:picMk id="20" creationId="{95734717-D49C-40B7-B8A6-1F1154B8F972}"/>
          </ac:picMkLst>
        </pc:picChg>
      </pc:sldChg>
      <pc:sldChg chg="addSp delSp modSp add delAnim modAnim">
        <pc:chgData name="Jae Hyoung Hong" userId="436d5978-7279-4c9a-8cb0-2d2ecae3905b" providerId="ADAL" clId="{AEB8EC60-5C4B-4401-BBCD-5041AA6BD291}" dt="2020-08-05T17:43:01.294" v="3935"/>
        <pc:sldMkLst>
          <pc:docMk/>
          <pc:sldMk cId="3279078713" sldId="268"/>
        </pc:sldMkLst>
        <pc:spChg chg="add mod">
          <ac:chgData name="Jae Hyoung Hong" userId="436d5978-7279-4c9a-8cb0-2d2ecae3905b" providerId="ADAL" clId="{AEB8EC60-5C4B-4401-BBCD-5041AA6BD291}" dt="2020-08-05T17:34:27.252" v="3778" actId="1035"/>
          <ac:spMkLst>
            <pc:docMk/>
            <pc:sldMk cId="3279078713" sldId="268"/>
            <ac:spMk id="3" creationId="{47A0E712-AC5B-46FD-A96E-C240B8A4644E}"/>
          </ac:spMkLst>
        </pc:spChg>
        <pc:spChg chg="del">
          <ac:chgData name="Jae Hyoung Hong" userId="436d5978-7279-4c9a-8cb0-2d2ecae3905b" providerId="ADAL" clId="{AEB8EC60-5C4B-4401-BBCD-5041AA6BD291}" dt="2020-08-05T17:28:33.192" v="3402" actId="478"/>
          <ac:spMkLst>
            <pc:docMk/>
            <pc:sldMk cId="3279078713" sldId="268"/>
            <ac:spMk id="5" creationId="{31891AE3-2CA1-4CDE-BBEA-1DDDC17A4C10}"/>
          </ac:spMkLst>
        </pc:spChg>
        <pc:spChg chg="add mod">
          <ac:chgData name="Jae Hyoung Hong" userId="436d5978-7279-4c9a-8cb0-2d2ecae3905b" providerId="ADAL" clId="{AEB8EC60-5C4B-4401-BBCD-5041AA6BD291}" dt="2020-08-05T17:33:37.707" v="3722" actId="20577"/>
          <ac:spMkLst>
            <pc:docMk/>
            <pc:sldMk cId="3279078713" sldId="268"/>
            <ac:spMk id="7" creationId="{AD7ED7F4-224D-425D-8029-B8ADC4553F35}"/>
          </ac:spMkLst>
        </pc:spChg>
        <pc:spChg chg="add mod">
          <ac:chgData name="Jae Hyoung Hong" userId="436d5978-7279-4c9a-8cb0-2d2ecae3905b" providerId="ADAL" clId="{AEB8EC60-5C4B-4401-BBCD-5041AA6BD291}" dt="2020-08-05T17:37:06.212" v="3803" actId="207"/>
          <ac:spMkLst>
            <pc:docMk/>
            <pc:sldMk cId="3279078713" sldId="268"/>
            <ac:spMk id="9" creationId="{D1EA63C7-B104-4E3F-BE94-43A58F757A94}"/>
          </ac:spMkLst>
        </pc:spChg>
        <pc:spChg chg="del">
          <ac:chgData name="Jae Hyoung Hong" userId="436d5978-7279-4c9a-8cb0-2d2ecae3905b" providerId="ADAL" clId="{AEB8EC60-5C4B-4401-BBCD-5041AA6BD291}" dt="2020-08-05T17:28:33.192" v="3402" actId="478"/>
          <ac:spMkLst>
            <pc:docMk/>
            <pc:sldMk cId="3279078713" sldId="268"/>
            <ac:spMk id="11" creationId="{440E02BB-F9E8-4F2E-AFED-2377DBAAA120}"/>
          </ac:spMkLst>
        </pc:spChg>
        <pc:spChg chg="add del mod">
          <ac:chgData name="Jae Hyoung Hong" userId="436d5978-7279-4c9a-8cb0-2d2ecae3905b" providerId="ADAL" clId="{AEB8EC60-5C4B-4401-BBCD-5041AA6BD291}" dt="2020-08-05T17:34:37.783" v="3792" actId="478"/>
          <ac:spMkLst>
            <pc:docMk/>
            <pc:sldMk cId="3279078713" sldId="268"/>
            <ac:spMk id="12" creationId="{E45E35C7-3302-4B1D-9A8D-DA34B9503A23}"/>
          </ac:spMkLst>
        </pc:spChg>
        <pc:spChg chg="del">
          <ac:chgData name="Jae Hyoung Hong" userId="436d5978-7279-4c9a-8cb0-2d2ecae3905b" providerId="ADAL" clId="{AEB8EC60-5C4B-4401-BBCD-5041AA6BD291}" dt="2020-08-05T17:28:33.192" v="3402" actId="478"/>
          <ac:spMkLst>
            <pc:docMk/>
            <pc:sldMk cId="3279078713" sldId="268"/>
            <ac:spMk id="13" creationId="{BCF4AD4F-B126-481B-B3F0-0A2FBB5BD7B8}"/>
          </ac:spMkLst>
        </pc:spChg>
        <pc:spChg chg="del">
          <ac:chgData name="Jae Hyoung Hong" userId="436d5978-7279-4c9a-8cb0-2d2ecae3905b" providerId="ADAL" clId="{AEB8EC60-5C4B-4401-BBCD-5041AA6BD291}" dt="2020-08-05T17:28:33.192" v="3402" actId="478"/>
          <ac:spMkLst>
            <pc:docMk/>
            <pc:sldMk cId="3279078713" sldId="268"/>
            <ac:spMk id="14" creationId="{74923604-8C5F-41BF-A6AF-F25EEF7C4FFF}"/>
          </ac:spMkLst>
        </pc:spChg>
        <pc:spChg chg="add mod">
          <ac:chgData name="Jae Hyoung Hong" userId="436d5978-7279-4c9a-8cb0-2d2ecae3905b" providerId="ADAL" clId="{AEB8EC60-5C4B-4401-BBCD-5041AA6BD291}" dt="2020-08-05T17:41:57.562" v="3891" actId="1035"/>
          <ac:spMkLst>
            <pc:docMk/>
            <pc:sldMk cId="3279078713" sldId="268"/>
            <ac:spMk id="16" creationId="{A4CDC9EC-8949-4CBA-AAAC-C80B39A5A591}"/>
          </ac:spMkLst>
        </pc:spChg>
        <pc:spChg chg="del">
          <ac:chgData name="Jae Hyoung Hong" userId="436d5978-7279-4c9a-8cb0-2d2ecae3905b" providerId="ADAL" clId="{AEB8EC60-5C4B-4401-BBCD-5041AA6BD291}" dt="2020-08-05T17:28:33.192" v="3402" actId="478"/>
          <ac:spMkLst>
            <pc:docMk/>
            <pc:sldMk cId="3279078713" sldId="268"/>
            <ac:spMk id="17" creationId="{5DD9DC6C-4C38-41F6-A280-7AB976FF6066}"/>
          </ac:spMkLst>
        </pc:spChg>
        <pc:spChg chg="add mod">
          <ac:chgData name="Jae Hyoung Hong" userId="436d5978-7279-4c9a-8cb0-2d2ecae3905b" providerId="ADAL" clId="{AEB8EC60-5C4B-4401-BBCD-5041AA6BD291}" dt="2020-08-05T17:42:53.217" v="3934" actId="113"/>
          <ac:spMkLst>
            <pc:docMk/>
            <pc:sldMk cId="3279078713" sldId="268"/>
            <ac:spMk id="18" creationId="{5BB1A678-745A-405F-BF76-177E149FEA23}"/>
          </ac:spMkLst>
        </pc:spChg>
        <pc:spChg chg="del">
          <ac:chgData name="Jae Hyoung Hong" userId="436d5978-7279-4c9a-8cb0-2d2ecae3905b" providerId="ADAL" clId="{AEB8EC60-5C4B-4401-BBCD-5041AA6BD291}" dt="2020-08-05T17:28:33.192" v="3402" actId="478"/>
          <ac:spMkLst>
            <pc:docMk/>
            <pc:sldMk cId="3279078713" sldId="268"/>
            <ac:spMk id="20" creationId="{3C7F1BDD-1EB4-4BC3-AFC8-4187AA4F167F}"/>
          </ac:spMkLst>
        </pc:spChg>
        <pc:spChg chg="add mod">
          <ac:chgData name="Jae Hyoung Hong" userId="436d5978-7279-4c9a-8cb0-2d2ecae3905b" providerId="ADAL" clId="{AEB8EC60-5C4B-4401-BBCD-5041AA6BD291}" dt="2020-08-05T17:31:24.321" v="3613" actId="1076"/>
          <ac:spMkLst>
            <pc:docMk/>
            <pc:sldMk cId="3279078713" sldId="268"/>
            <ac:spMk id="21" creationId="{205926F4-A0E2-4036-9F5D-D4891FA82B5B}"/>
          </ac:spMkLst>
        </pc:spChg>
        <pc:spChg chg="del">
          <ac:chgData name="Jae Hyoung Hong" userId="436d5978-7279-4c9a-8cb0-2d2ecae3905b" providerId="ADAL" clId="{AEB8EC60-5C4B-4401-BBCD-5041AA6BD291}" dt="2020-08-05T17:28:33.192" v="3402" actId="478"/>
          <ac:spMkLst>
            <pc:docMk/>
            <pc:sldMk cId="3279078713" sldId="268"/>
            <ac:spMk id="23" creationId="{F013FA06-C0C6-4ADB-8E75-663EE6A30049}"/>
          </ac:spMkLst>
        </pc:spChg>
        <pc:spChg chg="add mod">
          <ac:chgData name="Jae Hyoung Hong" userId="436d5978-7279-4c9a-8cb0-2d2ecae3905b" providerId="ADAL" clId="{AEB8EC60-5C4B-4401-BBCD-5041AA6BD291}" dt="2020-08-05T17:32:34.846" v="3646" actId="1076"/>
          <ac:spMkLst>
            <pc:docMk/>
            <pc:sldMk cId="3279078713" sldId="268"/>
            <ac:spMk id="25" creationId="{41D66651-30E5-452C-AA5F-0EAE6564A2DB}"/>
          </ac:spMkLst>
        </pc:spChg>
        <pc:spChg chg="del">
          <ac:chgData name="Jae Hyoung Hong" userId="436d5978-7279-4c9a-8cb0-2d2ecae3905b" providerId="ADAL" clId="{AEB8EC60-5C4B-4401-BBCD-5041AA6BD291}" dt="2020-08-05T17:28:33.192" v="3402" actId="478"/>
          <ac:spMkLst>
            <pc:docMk/>
            <pc:sldMk cId="3279078713" sldId="268"/>
            <ac:spMk id="26" creationId="{20A9070A-8185-415B-978C-E202D32E1223}"/>
          </ac:spMkLst>
        </pc:spChg>
        <pc:spChg chg="add mod">
          <ac:chgData name="Jae Hyoung Hong" userId="436d5978-7279-4c9a-8cb0-2d2ecae3905b" providerId="ADAL" clId="{AEB8EC60-5C4B-4401-BBCD-5041AA6BD291}" dt="2020-08-05T17:35:25.680" v="3793" actId="571"/>
          <ac:spMkLst>
            <pc:docMk/>
            <pc:sldMk cId="3279078713" sldId="268"/>
            <ac:spMk id="28" creationId="{4C61DABF-6E8A-471F-A57A-8CCC1A76A985}"/>
          </ac:spMkLst>
        </pc:spChg>
        <pc:spChg chg="add mod">
          <ac:chgData name="Jae Hyoung Hong" userId="436d5978-7279-4c9a-8cb0-2d2ecae3905b" providerId="ADAL" clId="{AEB8EC60-5C4B-4401-BBCD-5041AA6BD291}" dt="2020-08-05T17:41:57.562" v="3891" actId="1035"/>
          <ac:spMkLst>
            <pc:docMk/>
            <pc:sldMk cId="3279078713" sldId="268"/>
            <ac:spMk id="30" creationId="{C4E5E192-AA90-4F88-B6BE-AD2BDE46B3B8}"/>
          </ac:spMkLst>
        </pc:spChg>
        <pc:spChg chg="add mod">
          <ac:chgData name="Jae Hyoung Hong" userId="436d5978-7279-4c9a-8cb0-2d2ecae3905b" providerId="ADAL" clId="{AEB8EC60-5C4B-4401-BBCD-5041AA6BD291}" dt="2020-08-05T17:41:57.562" v="3891" actId="1035"/>
          <ac:spMkLst>
            <pc:docMk/>
            <pc:sldMk cId="3279078713" sldId="268"/>
            <ac:spMk id="32" creationId="{BE4BCDC8-3B53-4EE9-83C5-31C86112D347}"/>
          </ac:spMkLst>
        </pc:spChg>
        <pc:spChg chg="add mod">
          <ac:chgData name="Jae Hyoung Hong" userId="436d5978-7279-4c9a-8cb0-2d2ecae3905b" providerId="ADAL" clId="{AEB8EC60-5C4B-4401-BBCD-5041AA6BD291}" dt="2020-08-05T17:41:57.562" v="3891" actId="1035"/>
          <ac:spMkLst>
            <pc:docMk/>
            <pc:sldMk cId="3279078713" sldId="268"/>
            <ac:spMk id="33" creationId="{11D888DC-4457-4403-B2B4-CC1D5729BA03}"/>
          </ac:spMkLst>
        </pc:spChg>
        <pc:spChg chg="add mod">
          <ac:chgData name="Jae Hyoung Hong" userId="436d5978-7279-4c9a-8cb0-2d2ecae3905b" providerId="ADAL" clId="{AEB8EC60-5C4B-4401-BBCD-5041AA6BD291}" dt="2020-08-05T17:41:53.521" v="3883" actId="1076"/>
          <ac:spMkLst>
            <pc:docMk/>
            <pc:sldMk cId="3279078713" sldId="268"/>
            <ac:spMk id="34" creationId="{CA0A87A1-F24E-4EAC-A26D-136096364B2A}"/>
          </ac:spMkLst>
        </pc:spChg>
        <pc:picChg chg="del">
          <ac:chgData name="Jae Hyoung Hong" userId="436d5978-7279-4c9a-8cb0-2d2ecae3905b" providerId="ADAL" clId="{AEB8EC60-5C4B-4401-BBCD-5041AA6BD291}" dt="2020-08-05T17:28:33.192" v="3402" actId="478"/>
          <ac:picMkLst>
            <pc:docMk/>
            <pc:sldMk cId="3279078713" sldId="268"/>
            <ac:picMk id="4" creationId="{24337761-B49E-41F1-A657-5E94028DCBF7}"/>
          </ac:picMkLst>
        </pc:picChg>
        <pc:picChg chg="add mod">
          <ac:chgData name="Jae Hyoung Hong" userId="436d5978-7279-4c9a-8cb0-2d2ecae3905b" providerId="ADAL" clId="{AEB8EC60-5C4B-4401-BBCD-5041AA6BD291}" dt="2020-08-05T17:33:54.621" v="3726" actId="1076"/>
          <ac:picMkLst>
            <pc:docMk/>
            <pc:sldMk cId="3279078713" sldId="268"/>
            <ac:picMk id="6" creationId="{67E8947E-5D70-4627-8BB4-8567457261BA}"/>
          </ac:picMkLst>
        </pc:picChg>
        <pc:picChg chg="del">
          <ac:chgData name="Jae Hyoung Hong" userId="436d5978-7279-4c9a-8cb0-2d2ecae3905b" providerId="ADAL" clId="{AEB8EC60-5C4B-4401-BBCD-5041AA6BD291}" dt="2020-08-05T17:28:33.192" v="3402" actId="478"/>
          <ac:picMkLst>
            <pc:docMk/>
            <pc:sldMk cId="3279078713" sldId="268"/>
            <ac:picMk id="8" creationId="{A05226E4-B0E8-43DC-9117-FD18E6472D95}"/>
          </ac:picMkLst>
        </pc:picChg>
        <pc:picChg chg="del">
          <ac:chgData name="Jae Hyoung Hong" userId="436d5978-7279-4c9a-8cb0-2d2ecae3905b" providerId="ADAL" clId="{AEB8EC60-5C4B-4401-BBCD-5041AA6BD291}" dt="2020-08-05T17:28:33.192" v="3402" actId="478"/>
          <ac:picMkLst>
            <pc:docMk/>
            <pc:sldMk cId="3279078713" sldId="268"/>
            <ac:picMk id="10" creationId="{7C52ABC4-3582-4AFC-A0CD-F4F23FD624B6}"/>
          </ac:picMkLst>
        </pc:picChg>
        <pc:picChg chg="add mod">
          <ac:chgData name="Jae Hyoung Hong" userId="436d5978-7279-4c9a-8cb0-2d2ecae3905b" providerId="ADAL" clId="{AEB8EC60-5C4B-4401-BBCD-5041AA6BD291}" dt="2020-08-05T17:41:57.562" v="3891" actId="1035"/>
          <ac:picMkLst>
            <pc:docMk/>
            <pc:sldMk cId="3279078713" sldId="268"/>
            <ac:picMk id="15" creationId="{79F1F771-805C-4DDB-8B0F-371C5EDCA4AC}"/>
          </ac:picMkLst>
        </pc:picChg>
        <pc:picChg chg="del">
          <ac:chgData name="Jae Hyoung Hong" userId="436d5978-7279-4c9a-8cb0-2d2ecae3905b" providerId="ADAL" clId="{AEB8EC60-5C4B-4401-BBCD-5041AA6BD291}" dt="2020-08-05T17:28:33.192" v="3402" actId="478"/>
          <ac:picMkLst>
            <pc:docMk/>
            <pc:sldMk cId="3279078713" sldId="268"/>
            <ac:picMk id="22" creationId="{98BBF212-D722-4195-A365-1F2BE656CD99}"/>
          </ac:picMkLst>
        </pc:picChg>
        <pc:picChg chg="del">
          <ac:chgData name="Jae Hyoung Hong" userId="436d5978-7279-4c9a-8cb0-2d2ecae3905b" providerId="ADAL" clId="{AEB8EC60-5C4B-4401-BBCD-5041AA6BD291}" dt="2020-08-05T17:28:33.192" v="3402" actId="478"/>
          <ac:picMkLst>
            <pc:docMk/>
            <pc:sldMk cId="3279078713" sldId="268"/>
            <ac:picMk id="24" creationId="{3EED8A3D-96F4-411F-8A6F-05A21AC87E55}"/>
          </ac:picMkLst>
        </pc:picChg>
        <pc:picChg chg="del">
          <ac:chgData name="Jae Hyoung Hong" userId="436d5978-7279-4c9a-8cb0-2d2ecae3905b" providerId="ADAL" clId="{AEB8EC60-5C4B-4401-BBCD-5041AA6BD291}" dt="2020-08-05T17:28:33.192" v="3402" actId="478"/>
          <ac:picMkLst>
            <pc:docMk/>
            <pc:sldMk cId="3279078713" sldId="268"/>
            <ac:picMk id="27" creationId="{4D2A48F2-EC4A-44F6-B96C-6E770546118B}"/>
          </ac:picMkLst>
        </pc:picChg>
        <pc:picChg chg="del">
          <ac:chgData name="Jae Hyoung Hong" userId="436d5978-7279-4c9a-8cb0-2d2ecae3905b" providerId="ADAL" clId="{AEB8EC60-5C4B-4401-BBCD-5041AA6BD291}" dt="2020-08-05T17:28:33.192" v="3402" actId="478"/>
          <ac:picMkLst>
            <pc:docMk/>
            <pc:sldMk cId="3279078713" sldId="268"/>
            <ac:picMk id="29" creationId="{E4524FE7-7F8D-44CD-B048-56DCC58D5284}"/>
          </ac:picMkLst>
        </pc:picChg>
        <pc:picChg chg="del">
          <ac:chgData name="Jae Hyoung Hong" userId="436d5978-7279-4c9a-8cb0-2d2ecae3905b" providerId="ADAL" clId="{AEB8EC60-5C4B-4401-BBCD-5041AA6BD291}" dt="2020-08-05T17:28:33.192" v="3402" actId="478"/>
          <ac:picMkLst>
            <pc:docMk/>
            <pc:sldMk cId="3279078713" sldId="268"/>
            <ac:picMk id="1026" creationId="{C6606113-A58F-4A6B-9279-EA32C39A9B5A}"/>
          </ac:picMkLst>
        </pc:picChg>
        <pc:cxnChg chg="del">
          <ac:chgData name="Jae Hyoung Hong" userId="436d5978-7279-4c9a-8cb0-2d2ecae3905b" providerId="ADAL" clId="{AEB8EC60-5C4B-4401-BBCD-5041AA6BD291}" dt="2020-08-05T17:28:33.192" v="3402" actId="478"/>
          <ac:cxnSpMkLst>
            <pc:docMk/>
            <pc:sldMk cId="3279078713" sldId="268"/>
            <ac:cxnSpMk id="31" creationId="{80ADA5D5-54C8-4953-8A26-EE5341736EB6}"/>
          </ac:cxnSpMkLst>
        </pc:cxnChg>
      </pc:sldChg>
      <pc:sldChg chg="addSp delSp modSp add delAnim">
        <pc:chgData name="Jae Hyoung Hong" userId="436d5978-7279-4c9a-8cb0-2d2ecae3905b" providerId="ADAL" clId="{AEB8EC60-5C4B-4401-BBCD-5041AA6BD291}" dt="2020-08-05T17:47:56.982" v="4143" actId="20577"/>
        <pc:sldMkLst>
          <pc:docMk/>
          <pc:sldMk cId="2646638830" sldId="269"/>
        </pc:sldMkLst>
        <pc:spChg chg="del">
          <ac:chgData name="Jae Hyoung Hong" userId="436d5978-7279-4c9a-8cb0-2d2ecae3905b" providerId="ADAL" clId="{AEB8EC60-5C4B-4401-BBCD-5041AA6BD291}" dt="2020-08-05T17:43:57.143" v="3939" actId="478"/>
          <ac:spMkLst>
            <pc:docMk/>
            <pc:sldMk cId="2646638830" sldId="269"/>
            <ac:spMk id="3" creationId="{47A0E712-AC5B-46FD-A96E-C240B8A4644E}"/>
          </ac:spMkLst>
        </pc:spChg>
        <pc:spChg chg="add mod">
          <ac:chgData name="Jae Hyoung Hong" userId="436d5978-7279-4c9a-8cb0-2d2ecae3905b" providerId="ADAL" clId="{AEB8EC60-5C4B-4401-BBCD-5041AA6BD291}" dt="2020-08-05T17:45:43.463" v="3983" actId="1076"/>
          <ac:spMkLst>
            <pc:docMk/>
            <pc:sldMk cId="2646638830" sldId="269"/>
            <ac:spMk id="5" creationId="{D32D6BDB-FA4A-455E-A1EC-EAF7E5D013F4}"/>
          </ac:spMkLst>
        </pc:spChg>
        <pc:spChg chg="del">
          <ac:chgData name="Jae Hyoung Hong" userId="436d5978-7279-4c9a-8cb0-2d2ecae3905b" providerId="ADAL" clId="{AEB8EC60-5C4B-4401-BBCD-5041AA6BD291}" dt="2020-08-05T17:43:57.143" v="3939" actId="478"/>
          <ac:spMkLst>
            <pc:docMk/>
            <pc:sldMk cId="2646638830" sldId="269"/>
            <ac:spMk id="7" creationId="{AD7ED7F4-224D-425D-8029-B8ADC4553F35}"/>
          </ac:spMkLst>
        </pc:spChg>
        <pc:spChg chg="add del mod">
          <ac:chgData name="Jae Hyoung Hong" userId="436d5978-7279-4c9a-8cb0-2d2ecae3905b" providerId="ADAL" clId="{AEB8EC60-5C4B-4401-BBCD-5041AA6BD291}" dt="2020-08-05T17:47:56.982" v="4143" actId="20577"/>
          <ac:spMkLst>
            <pc:docMk/>
            <pc:sldMk cId="2646638830" sldId="269"/>
            <ac:spMk id="8" creationId="{01339F16-9B80-4073-B4D9-8560E7D764FD}"/>
          </ac:spMkLst>
        </pc:spChg>
        <pc:spChg chg="del">
          <ac:chgData name="Jae Hyoung Hong" userId="436d5978-7279-4c9a-8cb0-2d2ecae3905b" providerId="ADAL" clId="{AEB8EC60-5C4B-4401-BBCD-5041AA6BD291}" dt="2020-08-05T17:43:57.143" v="3939" actId="478"/>
          <ac:spMkLst>
            <pc:docMk/>
            <pc:sldMk cId="2646638830" sldId="269"/>
            <ac:spMk id="9" creationId="{D1EA63C7-B104-4E3F-BE94-43A58F757A94}"/>
          </ac:spMkLst>
        </pc:spChg>
        <pc:spChg chg="del">
          <ac:chgData name="Jae Hyoung Hong" userId="436d5978-7279-4c9a-8cb0-2d2ecae3905b" providerId="ADAL" clId="{AEB8EC60-5C4B-4401-BBCD-5041AA6BD291}" dt="2020-08-05T17:43:57.143" v="3939" actId="478"/>
          <ac:spMkLst>
            <pc:docMk/>
            <pc:sldMk cId="2646638830" sldId="269"/>
            <ac:spMk id="16" creationId="{A4CDC9EC-8949-4CBA-AAAC-C80B39A5A591}"/>
          </ac:spMkLst>
        </pc:spChg>
        <pc:spChg chg="del">
          <ac:chgData name="Jae Hyoung Hong" userId="436d5978-7279-4c9a-8cb0-2d2ecae3905b" providerId="ADAL" clId="{AEB8EC60-5C4B-4401-BBCD-5041AA6BD291}" dt="2020-08-05T17:43:57.143" v="3939" actId="478"/>
          <ac:spMkLst>
            <pc:docMk/>
            <pc:sldMk cId="2646638830" sldId="269"/>
            <ac:spMk id="18" creationId="{5BB1A678-745A-405F-BF76-177E149FEA23}"/>
          </ac:spMkLst>
        </pc:spChg>
        <pc:spChg chg="add mod">
          <ac:chgData name="Jae Hyoung Hong" userId="436d5978-7279-4c9a-8cb0-2d2ecae3905b" providerId="ADAL" clId="{AEB8EC60-5C4B-4401-BBCD-5041AA6BD291}" dt="2020-08-05T17:46:27.659" v="3988" actId="20577"/>
          <ac:spMkLst>
            <pc:docMk/>
            <pc:sldMk cId="2646638830" sldId="269"/>
            <ac:spMk id="19" creationId="{ACEB91C9-758A-4392-92A9-BB5F953EAAFD}"/>
          </ac:spMkLst>
        </pc:spChg>
        <pc:spChg chg="del">
          <ac:chgData name="Jae Hyoung Hong" userId="436d5978-7279-4c9a-8cb0-2d2ecae3905b" providerId="ADAL" clId="{AEB8EC60-5C4B-4401-BBCD-5041AA6BD291}" dt="2020-08-05T17:43:57.143" v="3939" actId="478"/>
          <ac:spMkLst>
            <pc:docMk/>
            <pc:sldMk cId="2646638830" sldId="269"/>
            <ac:spMk id="21" creationId="{205926F4-A0E2-4036-9F5D-D4891FA82B5B}"/>
          </ac:spMkLst>
        </pc:spChg>
        <pc:spChg chg="del">
          <ac:chgData name="Jae Hyoung Hong" userId="436d5978-7279-4c9a-8cb0-2d2ecae3905b" providerId="ADAL" clId="{AEB8EC60-5C4B-4401-BBCD-5041AA6BD291}" dt="2020-08-05T17:43:57.143" v="3939" actId="478"/>
          <ac:spMkLst>
            <pc:docMk/>
            <pc:sldMk cId="2646638830" sldId="269"/>
            <ac:spMk id="25" creationId="{41D66651-30E5-452C-AA5F-0EAE6564A2DB}"/>
          </ac:spMkLst>
        </pc:spChg>
        <pc:spChg chg="del">
          <ac:chgData name="Jae Hyoung Hong" userId="436d5978-7279-4c9a-8cb0-2d2ecae3905b" providerId="ADAL" clId="{AEB8EC60-5C4B-4401-BBCD-5041AA6BD291}" dt="2020-08-05T17:43:57.143" v="3939" actId="478"/>
          <ac:spMkLst>
            <pc:docMk/>
            <pc:sldMk cId="2646638830" sldId="269"/>
            <ac:spMk id="28" creationId="{4C61DABF-6E8A-471F-A57A-8CCC1A76A985}"/>
          </ac:spMkLst>
        </pc:spChg>
        <pc:spChg chg="del">
          <ac:chgData name="Jae Hyoung Hong" userId="436d5978-7279-4c9a-8cb0-2d2ecae3905b" providerId="ADAL" clId="{AEB8EC60-5C4B-4401-BBCD-5041AA6BD291}" dt="2020-08-05T17:43:57.143" v="3939" actId="478"/>
          <ac:spMkLst>
            <pc:docMk/>
            <pc:sldMk cId="2646638830" sldId="269"/>
            <ac:spMk id="30" creationId="{C4E5E192-AA90-4F88-B6BE-AD2BDE46B3B8}"/>
          </ac:spMkLst>
        </pc:spChg>
        <pc:spChg chg="del">
          <ac:chgData name="Jae Hyoung Hong" userId="436d5978-7279-4c9a-8cb0-2d2ecae3905b" providerId="ADAL" clId="{AEB8EC60-5C4B-4401-BBCD-5041AA6BD291}" dt="2020-08-05T17:43:57.143" v="3939" actId="478"/>
          <ac:spMkLst>
            <pc:docMk/>
            <pc:sldMk cId="2646638830" sldId="269"/>
            <ac:spMk id="32" creationId="{BE4BCDC8-3B53-4EE9-83C5-31C86112D347}"/>
          </ac:spMkLst>
        </pc:spChg>
        <pc:spChg chg="del">
          <ac:chgData name="Jae Hyoung Hong" userId="436d5978-7279-4c9a-8cb0-2d2ecae3905b" providerId="ADAL" clId="{AEB8EC60-5C4B-4401-BBCD-5041AA6BD291}" dt="2020-08-05T17:43:57.143" v="3939" actId="478"/>
          <ac:spMkLst>
            <pc:docMk/>
            <pc:sldMk cId="2646638830" sldId="269"/>
            <ac:spMk id="33" creationId="{11D888DC-4457-4403-B2B4-CC1D5729BA03}"/>
          </ac:spMkLst>
        </pc:spChg>
        <pc:spChg chg="del">
          <ac:chgData name="Jae Hyoung Hong" userId="436d5978-7279-4c9a-8cb0-2d2ecae3905b" providerId="ADAL" clId="{AEB8EC60-5C4B-4401-BBCD-5041AA6BD291}" dt="2020-08-05T17:43:57.143" v="3939" actId="478"/>
          <ac:spMkLst>
            <pc:docMk/>
            <pc:sldMk cId="2646638830" sldId="269"/>
            <ac:spMk id="34" creationId="{CA0A87A1-F24E-4EAC-A26D-136096364B2A}"/>
          </ac:spMkLst>
        </pc:spChg>
        <pc:picChg chg="add mod">
          <ac:chgData name="Jae Hyoung Hong" userId="436d5978-7279-4c9a-8cb0-2d2ecae3905b" providerId="ADAL" clId="{AEB8EC60-5C4B-4401-BBCD-5041AA6BD291}" dt="2020-08-05T17:45:23.746" v="3955" actId="1035"/>
          <ac:picMkLst>
            <pc:docMk/>
            <pc:sldMk cId="2646638830" sldId="269"/>
            <ac:picMk id="4" creationId="{3DF07B92-4F4A-4DA9-A698-9CE7FF869B2D}"/>
          </ac:picMkLst>
        </pc:picChg>
        <pc:picChg chg="del">
          <ac:chgData name="Jae Hyoung Hong" userId="436d5978-7279-4c9a-8cb0-2d2ecae3905b" providerId="ADAL" clId="{AEB8EC60-5C4B-4401-BBCD-5041AA6BD291}" dt="2020-08-05T17:43:57.143" v="3939" actId="478"/>
          <ac:picMkLst>
            <pc:docMk/>
            <pc:sldMk cId="2646638830" sldId="269"/>
            <ac:picMk id="6" creationId="{67E8947E-5D70-4627-8BB4-8567457261BA}"/>
          </ac:picMkLst>
        </pc:picChg>
        <pc:picChg chg="del">
          <ac:chgData name="Jae Hyoung Hong" userId="436d5978-7279-4c9a-8cb0-2d2ecae3905b" providerId="ADAL" clId="{AEB8EC60-5C4B-4401-BBCD-5041AA6BD291}" dt="2020-08-05T17:43:57.143" v="3939" actId="478"/>
          <ac:picMkLst>
            <pc:docMk/>
            <pc:sldMk cId="2646638830" sldId="269"/>
            <ac:picMk id="15" creationId="{79F1F771-805C-4DDB-8B0F-371C5EDCA4AC}"/>
          </ac:picMkLst>
        </pc:picChg>
      </pc:sldChg>
      <pc:sldChg chg="add del">
        <pc:chgData name="Jae Hyoung Hong" userId="436d5978-7279-4c9a-8cb0-2d2ecae3905b" providerId="ADAL" clId="{AEB8EC60-5C4B-4401-BBCD-5041AA6BD291}" dt="2020-08-05T17:43:50.513" v="3937" actId="2696"/>
        <pc:sldMkLst>
          <pc:docMk/>
          <pc:sldMk cId="3195472541" sldId="269"/>
        </pc:sldMkLst>
      </pc:sldChg>
      <pc:sldChg chg="addSp delSp modSp add">
        <pc:chgData name="Jae Hyoung Hong" userId="436d5978-7279-4c9a-8cb0-2d2ecae3905b" providerId="ADAL" clId="{AEB8EC60-5C4B-4401-BBCD-5041AA6BD291}" dt="2020-08-05T17:57:50.714" v="4566" actId="1038"/>
        <pc:sldMkLst>
          <pc:docMk/>
          <pc:sldMk cId="1474237244" sldId="270"/>
        </pc:sldMkLst>
        <pc:spChg chg="mod">
          <ac:chgData name="Jae Hyoung Hong" userId="436d5978-7279-4c9a-8cb0-2d2ecae3905b" providerId="ADAL" clId="{AEB8EC60-5C4B-4401-BBCD-5041AA6BD291}" dt="2020-08-05T17:57:42.911" v="4562" actId="20577"/>
          <ac:spMkLst>
            <pc:docMk/>
            <pc:sldMk cId="1474237244" sldId="270"/>
            <ac:spMk id="2" creationId="{4DE4168D-7562-4520-A7B7-B00ED15E8FD2}"/>
          </ac:spMkLst>
        </pc:spChg>
        <pc:spChg chg="del">
          <ac:chgData name="Jae Hyoung Hong" userId="436d5978-7279-4c9a-8cb0-2d2ecae3905b" providerId="ADAL" clId="{AEB8EC60-5C4B-4401-BBCD-5041AA6BD291}" dt="2020-08-05T17:49:07.937" v="4145" actId="478"/>
          <ac:spMkLst>
            <pc:docMk/>
            <pc:sldMk cId="1474237244" sldId="270"/>
            <ac:spMk id="3" creationId="{246152A8-C824-42EF-B186-517BA04A4650}"/>
          </ac:spMkLst>
        </pc:spChg>
        <pc:spChg chg="add mod">
          <ac:chgData name="Jae Hyoung Hong" userId="436d5978-7279-4c9a-8cb0-2d2ecae3905b" providerId="ADAL" clId="{AEB8EC60-5C4B-4401-BBCD-5041AA6BD291}" dt="2020-08-05T17:57:50.714" v="4566" actId="1038"/>
          <ac:spMkLst>
            <pc:docMk/>
            <pc:sldMk cId="1474237244" sldId="270"/>
            <ac:spMk id="5" creationId="{6719B11B-4F5A-46C2-971F-A2E506BF4F3B}"/>
          </ac:spMkLst>
        </pc:spChg>
        <pc:spChg chg="add mod">
          <ac:chgData name="Jae Hyoung Hong" userId="436d5978-7279-4c9a-8cb0-2d2ecae3905b" providerId="ADAL" clId="{AEB8EC60-5C4B-4401-BBCD-5041AA6BD291}" dt="2020-08-05T17:57:35.266" v="4545" actId="1036"/>
          <ac:spMkLst>
            <pc:docMk/>
            <pc:sldMk cId="1474237244" sldId="270"/>
            <ac:spMk id="7" creationId="{55F1521F-F928-4012-BDB5-8349E3A0197C}"/>
          </ac:spMkLst>
        </pc:spChg>
        <pc:picChg chg="add mod">
          <ac:chgData name="Jae Hyoung Hong" userId="436d5978-7279-4c9a-8cb0-2d2ecae3905b" providerId="ADAL" clId="{AEB8EC60-5C4B-4401-BBCD-5041AA6BD291}" dt="2020-08-05T17:53:19.218" v="4274" actId="1076"/>
          <ac:picMkLst>
            <pc:docMk/>
            <pc:sldMk cId="1474237244" sldId="270"/>
            <ac:picMk id="4" creationId="{D4534A57-B817-4836-9DBB-9BB74C7B3059}"/>
          </ac:picMkLst>
        </pc:picChg>
        <pc:picChg chg="add mod">
          <ac:chgData name="Jae Hyoung Hong" userId="436d5978-7279-4c9a-8cb0-2d2ecae3905b" providerId="ADAL" clId="{AEB8EC60-5C4B-4401-BBCD-5041AA6BD291}" dt="2020-08-05T17:57:35.266" v="4545" actId="1036"/>
          <ac:picMkLst>
            <pc:docMk/>
            <pc:sldMk cId="1474237244" sldId="270"/>
            <ac:picMk id="6" creationId="{82F90B8F-66E7-4235-A475-D88A722DF8FD}"/>
          </ac:picMkLst>
        </pc:picChg>
      </pc:sldChg>
      <pc:sldChg chg="addSp delSp modSp add">
        <pc:chgData name="Jae Hyoung Hong" userId="436d5978-7279-4c9a-8cb0-2d2ecae3905b" providerId="ADAL" clId="{AEB8EC60-5C4B-4401-BBCD-5041AA6BD291}" dt="2020-08-05T18:06:08.843" v="4682" actId="1076"/>
        <pc:sldMkLst>
          <pc:docMk/>
          <pc:sldMk cId="800146877" sldId="271"/>
        </pc:sldMkLst>
        <pc:spChg chg="mod">
          <ac:chgData name="Jae Hyoung Hong" userId="436d5978-7279-4c9a-8cb0-2d2ecae3905b" providerId="ADAL" clId="{AEB8EC60-5C4B-4401-BBCD-5041AA6BD291}" dt="2020-08-05T18:00:35.964" v="4628" actId="404"/>
          <ac:spMkLst>
            <pc:docMk/>
            <pc:sldMk cId="800146877" sldId="271"/>
            <ac:spMk id="2" creationId="{004D0837-40D8-4766-A015-EEBD17F64ED5}"/>
          </ac:spMkLst>
        </pc:spChg>
        <pc:spChg chg="del">
          <ac:chgData name="Jae Hyoung Hong" userId="436d5978-7279-4c9a-8cb0-2d2ecae3905b" providerId="ADAL" clId="{AEB8EC60-5C4B-4401-BBCD-5041AA6BD291}" dt="2020-08-05T18:03:16.846" v="4629" actId="478"/>
          <ac:spMkLst>
            <pc:docMk/>
            <pc:sldMk cId="800146877" sldId="271"/>
            <ac:spMk id="3" creationId="{1297BEDB-22A0-494B-BFB0-EB6D882DD8E1}"/>
          </ac:spMkLst>
        </pc:spChg>
        <pc:spChg chg="add mod">
          <ac:chgData name="Jae Hyoung Hong" userId="436d5978-7279-4c9a-8cb0-2d2ecae3905b" providerId="ADAL" clId="{AEB8EC60-5C4B-4401-BBCD-5041AA6BD291}" dt="2020-08-05T18:06:08.843" v="4682" actId="1076"/>
          <ac:spMkLst>
            <pc:docMk/>
            <pc:sldMk cId="800146877" sldId="271"/>
            <ac:spMk id="6" creationId="{E3957963-DA38-47E8-B4A5-2761796BF6A7}"/>
          </ac:spMkLst>
        </pc:spChg>
        <pc:picChg chg="add mod">
          <ac:chgData name="Jae Hyoung Hong" userId="436d5978-7279-4c9a-8cb0-2d2ecae3905b" providerId="ADAL" clId="{AEB8EC60-5C4B-4401-BBCD-5041AA6BD291}" dt="2020-08-05T18:04:05.820" v="4637" actId="1076"/>
          <ac:picMkLst>
            <pc:docMk/>
            <pc:sldMk cId="800146877" sldId="271"/>
            <ac:picMk id="4" creationId="{3116FB24-C051-4D9D-82A2-3068009B5283}"/>
          </ac:picMkLst>
        </pc:picChg>
        <pc:picChg chg="add mod">
          <ac:chgData name="Jae Hyoung Hong" userId="436d5978-7279-4c9a-8cb0-2d2ecae3905b" providerId="ADAL" clId="{AEB8EC60-5C4B-4401-BBCD-5041AA6BD291}" dt="2020-08-05T18:06:08.843" v="4682" actId="1076"/>
          <ac:picMkLst>
            <pc:docMk/>
            <pc:sldMk cId="800146877" sldId="271"/>
            <ac:picMk id="5" creationId="{B6CD3D66-AE3D-495E-BCB1-D895E488BD88}"/>
          </ac:picMkLst>
        </pc:picChg>
      </pc:sldChg>
      <pc:sldChg chg="addSp delSp modSp add">
        <pc:chgData name="Jae Hyoung Hong" userId="436d5978-7279-4c9a-8cb0-2d2ecae3905b" providerId="ADAL" clId="{AEB8EC60-5C4B-4401-BBCD-5041AA6BD291}" dt="2020-08-05T18:07:27.957" v="4701" actId="113"/>
        <pc:sldMkLst>
          <pc:docMk/>
          <pc:sldMk cId="344068492" sldId="272"/>
        </pc:sldMkLst>
        <pc:spChg chg="del">
          <ac:chgData name="Jae Hyoung Hong" userId="436d5978-7279-4c9a-8cb0-2d2ecae3905b" providerId="ADAL" clId="{AEB8EC60-5C4B-4401-BBCD-5041AA6BD291}" dt="2020-08-05T18:06:15.254" v="4684" actId="478"/>
          <ac:spMkLst>
            <pc:docMk/>
            <pc:sldMk cId="344068492" sldId="272"/>
            <ac:spMk id="6" creationId="{E3957963-DA38-47E8-B4A5-2761796BF6A7}"/>
          </ac:spMkLst>
        </pc:spChg>
        <pc:spChg chg="add mod">
          <ac:chgData name="Jae Hyoung Hong" userId="436d5978-7279-4c9a-8cb0-2d2ecae3905b" providerId="ADAL" clId="{AEB8EC60-5C4B-4401-BBCD-5041AA6BD291}" dt="2020-08-05T18:07:27.957" v="4701" actId="113"/>
          <ac:spMkLst>
            <pc:docMk/>
            <pc:sldMk cId="344068492" sldId="272"/>
            <ac:spMk id="7" creationId="{A7F17EB1-CD8D-48F1-B21C-CABE0F758A43}"/>
          </ac:spMkLst>
        </pc:spChg>
        <pc:picChg chg="add mod">
          <ac:chgData name="Jae Hyoung Hong" userId="436d5978-7279-4c9a-8cb0-2d2ecae3905b" providerId="ADAL" clId="{AEB8EC60-5C4B-4401-BBCD-5041AA6BD291}" dt="2020-08-05T18:07:05.358" v="4688" actId="1076"/>
          <ac:picMkLst>
            <pc:docMk/>
            <pc:sldMk cId="344068492" sldId="272"/>
            <ac:picMk id="3" creationId="{A1A93954-F1C5-4D5D-A91F-C05366255873}"/>
          </ac:picMkLst>
        </pc:picChg>
        <pc:picChg chg="del">
          <ac:chgData name="Jae Hyoung Hong" userId="436d5978-7279-4c9a-8cb0-2d2ecae3905b" providerId="ADAL" clId="{AEB8EC60-5C4B-4401-BBCD-5041AA6BD291}" dt="2020-08-05T18:06:15.254" v="4684" actId="478"/>
          <ac:picMkLst>
            <pc:docMk/>
            <pc:sldMk cId="344068492" sldId="272"/>
            <ac:picMk id="4" creationId="{3116FB24-C051-4D9D-82A2-3068009B5283}"/>
          </ac:picMkLst>
        </pc:picChg>
        <pc:picChg chg="del">
          <ac:chgData name="Jae Hyoung Hong" userId="436d5978-7279-4c9a-8cb0-2d2ecae3905b" providerId="ADAL" clId="{AEB8EC60-5C4B-4401-BBCD-5041AA6BD291}" dt="2020-08-05T18:06:15.254" v="4684" actId="478"/>
          <ac:picMkLst>
            <pc:docMk/>
            <pc:sldMk cId="344068492" sldId="272"/>
            <ac:picMk id="5" creationId="{B6CD3D66-AE3D-495E-BCB1-D895E488BD88}"/>
          </ac:picMkLst>
        </pc:picChg>
      </pc:sldChg>
      <pc:sldChg chg="addSp delSp modSp add">
        <pc:chgData name="Jae Hyoung Hong" userId="436d5978-7279-4c9a-8cb0-2d2ecae3905b" providerId="ADAL" clId="{AEB8EC60-5C4B-4401-BBCD-5041AA6BD291}" dt="2020-08-05T18:08:16.831" v="4719" actId="113"/>
        <pc:sldMkLst>
          <pc:docMk/>
          <pc:sldMk cId="2248305892" sldId="273"/>
        </pc:sldMkLst>
        <pc:spChg chg="mod">
          <ac:chgData name="Jae Hyoung Hong" userId="436d5978-7279-4c9a-8cb0-2d2ecae3905b" providerId="ADAL" clId="{AEB8EC60-5C4B-4401-BBCD-5041AA6BD291}" dt="2020-08-05T18:08:16.831" v="4719" actId="113"/>
          <ac:spMkLst>
            <pc:docMk/>
            <pc:sldMk cId="2248305892" sldId="273"/>
            <ac:spMk id="7" creationId="{A7F17EB1-CD8D-48F1-B21C-CABE0F758A43}"/>
          </ac:spMkLst>
        </pc:spChg>
        <pc:picChg chg="del">
          <ac:chgData name="Jae Hyoung Hong" userId="436d5978-7279-4c9a-8cb0-2d2ecae3905b" providerId="ADAL" clId="{AEB8EC60-5C4B-4401-BBCD-5041AA6BD291}" dt="2020-08-05T18:07:53.789" v="4702" actId="478"/>
          <ac:picMkLst>
            <pc:docMk/>
            <pc:sldMk cId="2248305892" sldId="273"/>
            <ac:picMk id="3" creationId="{A1A93954-F1C5-4D5D-A91F-C05366255873}"/>
          </ac:picMkLst>
        </pc:picChg>
        <pc:picChg chg="add mod">
          <ac:chgData name="Jae Hyoung Hong" userId="436d5978-7279-4c9a-8cb0-2d2ecae3905b" providerId="ADAL" clId="{AEB8EC60-5C4B-4401-BBCD-5041AA6BD291}" dt="2020-08-05T18:08:01.444" v="4706" actId="1076"/>
          <ac:picMkLst>
            <pc:docMk/>
            <pc:sldMk cId="2248305892" sldId="273"/>
            <ac:picMk id="4" creationId="{084F7591-B544-4411-ABE6-CCDE5E9A100F}"/>
          </ac:picMkLst>
        </pc:picChg>
      </pc:sldChg>
      <pc:sldChg chg="addSp delSp modSp add">
        <pc:chgData name="Jae Hyoung Hong" userId="436d5978-7279-4c9a-8cb0-2d2ecae3905b" providerId="ADAL" clId="{AEB8EC60-5C4B-4401-BBCD-5041AA6BD291}" dt="2020-08-05T18:10:14.750" v="4774" actId="1076"/>
        <pc:sldMkLst>
          <pc:docMk/>
          <pc:sldMk cId="141061222" sldId="274"/>
        </pc:sldMkLst>
        <pc:spChg chg="mod">
          <ac:chgData name="Jae Hyoung Hong" userId="436d5978-7279-4c9a-8cb0-2d2ecae3905b" providerId="ADAL" clId="{AEB8EC60-5C4B-4401-BBCD-5041AA6BD291}" dt="2020-08-05T18:10:14.750" v="4774" actId="1076"/>
          <ac:spMkLst>
            <pc:docMk/>
            <pc:sldMk cId="141061222" sldId="274"/>
            <ac:spMk id="7" creationId="{A7F17EB1-CD8D-48F1-B21C-CABE0F758A43}"/>
          </ac:spMkLst>
        </pc:spChg>
        <pc:picChg chg="add mod">
          <ac:chgData name="Jae Hyoung Hong" userId="436d5978-7279-4c9a-8cb0-2d2ecae3905b" providerId="ADAL" clId="{AEB8EC60-5C4B-4401-BBCD-5041AA6BD291}" dt="2020-08-05T18:09:48.402" v="4738" actId="1076"/>
          <ac:picMkLst>
            <pc:docMk/>
            <pc:sldMk cId="141061222" sldId="274"/>
            <ac:picMk id="3" creationId="{EC286F65-0584-4FB7-A686-4DFBE78C16AC}"/>
          </ac:picMkLst>
        </pc:picChg>
        <pc:picChg chg="del">
          <ac:chgData name="Jae Hyoung Hong" userId="436d5978-7279-4c9a-8cb0-2d2ecae3905b" providerId="ADAL" clId="{AEB8EC60-5C4B-4401-BBCD-5041AA6BD291}" dt="2020-08-05T18:09:24.499" v="4734" actId="478"/>
          <ac:picMkLst>
            <pc:docMk/>
            <pc:sldMk cId="141061222" sldId="274"/>
            <ac:picMk id="4" creationId="{084F7591-B544-4411-ABE6-CCDE5E9A100F}"/>
          </ac:picMkLst>
        </pc:picChg>
      </pc:sldChg>
      <pc:sldChg chg="addSp delSp modSp add">
        <pc:chgData name="Jae Hyoung Hong" userId="436d5978-7279-4c9a-8cb0-2d2ecae3905b" providerId="ADAL" clId="{AEB8EC60-5C4B-4401-BBCD-5041AA6BD291}" dt="2020-08-06T06:26:51.672" v="7677" actId="404"/>
        <pc:sldMkLst>
          <pc:docMk/>
          <pc:sldMk cId="58155494" sldId="275"/>
        </pc:sldMkLst>
        <pc:spChg chg="mod">
          <ac:chgData name="Jae Hyoung Hong" userId="436d5978-7279-4c9a-8cb0-2d2ecae3905b" providerId="ADAL" clId="{AEB8EC60-5C4B-4401-BBCD-5041AA6BD291}" dt="2020-08-06T06:26:51.672" v="7677" actId="404"/>
          <ac:spMkLst>
            <pc:docMk/>
            <pc:sldMk cId="58155494" sldId="275"/>
            <ac:spMk id="2" creationId="{A736589C-B5AA-4B79-B1D8-05F31A083862}"/>
          </ac:spMkLst>
        </pc:spChg>
        <pc:spChg chg="del">
          <ac:chgData name="Jae Hyoung Hong" userId="436d5978-7279-4c9a-8cb0-2d2ecae3905b" providerId="ADAL" clId="{AEB8EC60-5C4B-4401-BBCD-5041AA6BD291}" dt="2020-08-05T18:11:22.303" v="4790" actId="478"/>
          <ac:spMkLst>
            <pc:docMk/>
            <pc:sldMk cId="58155494" sldId="275"/>
            <ac:spMk id="3" creationId="{06F9823D-D2C2-4878-AAE3-5EEE25EE5F71}"/>
          </ac:spMkLst>
        </pc:spChg>
        <pc:spChg chg="add mod">
          <ac:chgData name="Jae Hyoung Hong" userId="436d5978-7279-4c9a-8cb0-2d2ecae3905b" providerId="ADAL" clId="{AEB8EC60-5C4B-4401-BBCD-5041AA6BD291}" dt="2020-08-05T18:12:01.633" v="4827" actId="113"/>
          <ac:spMkLst>
            <pc:docMk/>
            <pc:sldMk cId="58155494" sldId="275"/>
            <ac:spMk id="5" creationId="{371ED4A1-E1D9-4B84-B7E7-3A23A868E1A3}"/>
          </ac:spMkLst>
        </pc:spChg>
        <pc:spChg chg="add mod">
          <ac:chgData name="Jae Hyoung Hong" userId="436d5978-7279-4c9a-8cb0-2d2ecae3905b" providerId="ADAL" clId="{AEB8EC60-5C4B-4401-BBCD-5041AA6BD291}" dt="2020-08-05T18:25:27.235" v="5113" actId="207"/>
          <ac:spMkLst>
            <pc:docMk/>
            <pc:sldMk cId="58155494" sldId="275"/>
            <ac:spMk id="6" creationId="{F5A15119-2E1C-4943-8A0E-25C92DCEDC83}"/>
          </ac:spMkLst>
        </pc:spChg>
        <pc:picChg chg="add mod">
          <ac:chgData name="Jae Hyoung Hong" userId="436d5978-7279-4c9a-8cb0-2d2ecae3905b" providerId="ADAL" clId="{AEB8EC60-5C4B-4401-BBCD-5041AA6BD291}" dt="2020-08-05T18:11:35.973" v="4797" actId="1076"/>
          <ac:picMkLst>
            <pc:docMk/>
            <pc:sldMk cId="58155494" sldId="275"/>
            <ac:picMk id="4" creationId="{D5B894E7-C119-4BEE-ADCC-96D1587142A7}"/>
          </ac:picMkLst>
        </pc:picChg>
      </pc:sldChg>
      <pc:sldChg chg="addSp delSp modSp add">
        <pc:chgData name="Jae Hyoung Hong" userId="436d5978-7279-4c9a-8cb0-2d2ecae3905b" providerId="ADAL" clId="{AEB8EC60-5C4B-4401-BBCD-5041AA6BD291}" dt="2020-08-06T06:27:57.397" v="7687" actId="478"/>
        <pc:sldMkLst>
          <pc:docMk/>
          <pc:sldMk cId="1787331143" sldId="276"/>
        </pc:sldMkLst>
        <pc:spChg chg="mod">
          <ac:chgData name="Jae Hyoung Hong" userId="436d5978-7279-4c9a-8cb0-2d2ecae3905b" providerId="ADAL" clId="{AEB8EC60-5C4B-4401-BBCD-5041AA6BD291}" dt="2020-08-06T06:26:37.509" v="7671" actId="404"/>
          <ac:spMkLst>
            <pc:docMk/>
            <pc:sldMk cId="1787331143" sldId="276"/>
            <ac:spMk id="2" creationId="{A736589C-B5AA-4B79-B1D8-05F31A083862}"/>
          </ac:spMkLst>
        </pc:spChg>
        <pc:picChg chg="add del mod modCrop">
          <ac:chgData name="Jae Hyoung Hong" userId="436d5978-7279-4c9a-8cb0-2d2ecae3905b" providerId="ADAL" clId="{AEB8EC60-5C4B-4401-BBCD-5041AA6BD291}" dt="2020-08-06T06:27:57.397" v="7687" actId="478"/>
          <ac:picMkLst>
            <pc:docMk/>
            <pc:sldMk cId="1787331143" sldId="276"/>
            <ac:picMk id="3" creationId="{C4915D3E-9B45-42DD-AA02-F43FB720C45E}"/>
          </ac:picMkLst>
        </pc:picChg>
        <pc:picChg chg="add mod">
          <ac:chgData name="Jae Hyoung Hong" userId="436d5978-7279-4c9a-8cb0-2d2ecae3905b" providerId="ADAL" clId="{AEB8EC60-5C4B-4401-BBCD-5041AA6BD291}" dt="2020-08-06T06:26:13.171" v="7621" actId="1076"/>
          <ac:picMkLst>
            <pc:docMk/>
            <pc:sldMk cId="1787331143" sldId="276"/>
            <ac:picMk id="4" creationId="{AF18382A-2F26-4D0F-8D08-F10D7C10C34B}"/>
          </ac:picMkLst>
        </pc:picChg>
        <pc:picChg chg="del">
          <ac:chgData name="Jae Hyoung Hong" userId="436d5978-7279-4c9a-8cb0-2d2ecae3905b" providerId="ADAL" clId="{AEB8EC60-5C4B-4401-BBCD-5041AA6BD291}" dt="2020-08-05T18:11:29.430" v="4794" actId="478"/>
          <ac:picMkLst>
            <pc:docMk/>
            <pc:sldMk cId="1787331143" sldId="276"/>
            <ac:picMk id="4" creationId="{D5B894E7-C119-4BEE-ADCC-96D1587142A7}"/>
          </ac:picMkLst>
        </pc:picChg>
      </pc:sldChg>
      <pc:sldChg chg="delSp modSp add">
        <pc:chgData name="Jae Hyoung Hong" userId="436d5978-7279-4c9a-8cb0-2d2ecae3905b" providerId="ADAL" clId="{AEB8EC60-5C4B-4401-BBCD-5041AA6BD291}" dt="2020-08-05T18:17:44.385" v="4850" actId="1076"/>
        <pc:sldMkLst>
          <pc:docMk/>
          <pc:sldMk cId="3442902904" sldId="277"/>
        </pc:sldMkLst>
        <pc:spChg chg="mod">
          <ac:chgData name="Jae Hyoung Hong" userId="436d5978-7279-4c9a-8cb0-2d2ecae3905b" providerId="ADAL" clId="{AEB8EC60-5C4B-4401-BBCD-5041AA6BD291}" dt="2020-08-05T18:17:44.385" v="4850" actId="1076"/>
          <ac:spMkLst>
            <pc:docMk/>
            <pc:sldMk cId="3442902904" sldId="277"/>
            <ac:spMk id="2" creationId="{8397D6B6-B1A1-43DD-B85C-9A9C9CC2E953}"/>
          </ac:spMkLst>
        </pc:spChg>
        <pc:spChg chg="del">
          <ac:chgData name="Jae Hyoung Hong" userId="436d5978-7279-4c9a-8cb0-2d2ecae3905b" providerId="ADAL" clId="{AEB8EC60-5C4B-4401-BBCD-5041AA6BD291}" dt="2020-08-05T18:17:19.836" v="4829" actId="478"/>
          <ac:spMkLst>
            <pc:docMk/>
            <pc:sldMk cId="3442902904" sldId="277"/>
            <ac:spMk id="3" creationId="{86C3B182-8AEA-44D3-BE7B-D00031B6FAAF}"/>
          </ac:spMkLst>
        </pc:spChg>
      </pc:sldChg>
      <pc:sldChg chg="modSp add ord">
        <pc:chgData name="Jae Hyoung Hong" userId="436d5978-7279-4c9a-8cb0-2d2ecae3905b" providerId="ADAL" clId="{AEB8EC60-5C4B-4401-BBCD-5041AA6BD291}" dt="2020-08-06T03:51:02.477" v="7237"/>
        <pc:sldMkLst>
          <pc:docMk/>
          <pc:sldMk cId="1811355961" sldId="278"/>
        </pc:sldMkLst>
        <pc:spChg chg="mod">
          <ac:chgData name="Jae Hyoung Hong" userId="436d5978-7279-4c9a-8cb0-2d2ecae3905b" providerId="ADAL" clId="{AEB8EC60-5C4B-4401-BBCD-5041AA6BD291}" dt="2020-08-05T18:18:11.622" v="4864" actId="20577"/>
          <ac:spMkLst>
            <pc:docMk/>
            <pc:sldMk cId="1811355961" sldId="278"/>
            <ac:spMk id="2" creationId="{8397D6B6-B1A1-43DD-B85C-9A9C9CC2E953}"/>
          </ac:spMkLst>
        </pc:spChg>
      </pc:sldChg>
      <pc:sldChg chg="add del">
        <pc:chgData name="Jae Hyoung Hong" userId="436d5978-7279-4c9a-8cb0-2d2ecae3905b" providerId="ADAL" clId="{AEB8EC60-5C4B-4401-BBCD-5041AA6BD291}" dt="2020-08-05T18:18:03.181" v="4852"/>
        <pc:sldMkLst>
          <pc:docMk/>
          <pc:sldMk cId="1913007091" sldId="278"/>
        </pc:sldMkLst>
      </pc:sldChg>
      <pc:sldChg chg="modSp add">
        <pc:chgData name="Jae Hyoung Hong" userId="436d5978-7279-4c9a-8cb0-2d2ecae3905b" providerId="ADAL" clId="{AEB8EC60-5C4B-4401-BBCD-5041AA6BD291}" dt="2020-08-05T18:19:06.816" v="4915" actId="20577"/>
        <pc:sldMkLst>
          <pc:docMk/>
          <pc:sldMk cId="816197967" sldId="279"/>
        </pc:sldMkLst>
        <pc:spChg chg="mod">
          <ac:chgData name="Jae Hyoung Hong" userId="436d5978-7279-4c9a-8cb0-2d2ecae3905b" providerId="ADAL" clId="{AEB8EC60-5C4B-4401-BBCD-5041AA6BD291}" dt="2020-08-05T18:19:06.816" v="4915" actId="20577"/>
          <ac:spMkLst>
            <pc:docMk/>
            <pc:sldMk cId="816197967" sldId="279"/>
            <ac:spMk id="2" creationId="{8397D6B6-B1A1-43DD-B85C-9A9C9CC2E953}"/>
          </ac:spMkLst>
        </pc:spChg>
      </pc:sldChg>
      <pc:sldChg chg="modSp add">
        <pc:chgData name="Jae Hyoung Hong" userId="436d5978-7279-4c9a-8cb0-2d2ecae3905b" providerId="ADAL" clId="{AEB8EC60-5C4B-4401-BBCD-5041AA6BD291}" dt="2020-08-05T18:19:19.334" v="4924" actId="20577"/>
        <pc:sldMkLst>
          <pc:docMk/>
          <pc:sldMk cId="4270717822" sldId="280"/>
        </pc:sldMkLst>
        <pc:spChg chg="mod">
          <ac:chgData name="Jae Hyoung Hong" userId="436d5978-7279-4c9a-8cb0-2d2ecae3905b" providerId="ADAL" clId="{AEB8EC60-5C4B-4401-BBCD-5041AA6BD291}" dt="2020-08-05T18:19:19.334" v="4924" actId="20577"/>
          <ac:spMkLst>
            <pc:docMk/>
            <pc:sldMk cId="4270717822" sldId="280"/>
            <ac:spMk id="2" creationId="{8397D6B6-B1A1-43DD-B85C-9A9C9CC2E953}"/>
          </ac:spMkLst>
        </pc:spChg>
      </pc:sldChg>
      <pc:sldChg chg="addSp delSp modSp add modAnim">
        <pc:chgData name="Jae Hyoung Hong" userId="436d5978-7279-4c9a-8cb0-2d2ecae3905b" providerId="ADAL" clId="{AEB8EC60-5C4B-4401-BBCD-5041AA6BD291}" dt="2020-08-05T18:41:59.992" v="5410" actId="20577"/>
        <pc:sldMkLst>
          <pc:docMk/>
          <pc:sldMk cId="2619705793" sldId="281"/>
        </pc:sldMkLst>
        <pc:spChg chg="mod">
          <ac:chgData name="Jae Hyoung Hong" userId="436d5978-7279-4c9a-8cb0-2d2ecae3905b" providerId="ADAL" clId="{AEB8EC60-5C4B-4401-BBCD-5041AA6BD291}" dt="2020-08-05T18:20:38.284" v="4985" actId="404"/>
          <ac:spMkLst>
            <pc:docMk/>
            <pc:sldMk cId="2619705793" sldId="281"/>
            <ac:spMk id="2" creationId="{32759C7F-BA29-4D92-8980-A86C087CC1C2}"/>
          </ac:spMkLst>
        </pc:spChg>
        <pc:spChg chg="del">
          <ac:chgData name="Jae Hyoung Hong" userId="436d5978-7279-4c9a-8cb0-2d2ecae3905b" providerId="ADAL" clId="{AEB8EC60-5C4B-4401-BBCD-5041AA6BD291}" dt="2020-08-05T18:20:50.050" v="4986" actId="478"/>
          <ac:spMkLst>
            <pc:docMk/>
            <pc:sldMk cId="2619705793" sldId="281"/>
            <ac:spMk id="3" creationId="{6AB2EAA8-3C82-43ED-A166-A5C1E5245F80}"/>
          </ac:spMkLst>
        </pc:spChg>
        <pc:spChg chg="add mod">
          <ac:chgData name="Jae Hyoung Hong" userId="436d5978-7279-4c9a-8cb0-2d2ecae3905b" providerId="ADAL" clId="{AEB8EC60-5C4B-4401-BBCD-5041AA6BD291}" dt="2020-08-05T18:23:14.016" v="5033" actId="1076"/>
          <ac:spMkLst>
            <pc:docMk/>
            <pc:sldMk cId="2619705793" sldId="281"/>
            <ac:spMk id="5" creationId="{F407DEFE-0D8A-4007-B115-DDC7E0F45DE8}"/>
          </ac:spMkLst>
        </pc:spChg>
        <pc:spChg chg="add mod">
          <ac:chgData name="Jae Hyoung Hong" userId="436d5978-7279-4c9a-8cb0-2d2ecae3905b" providerId="ADAL" clId="{AEB8EC60-5C4B-4401-BBCD-5041AA6BD291}" dt="2020-08-05T18:25:57.180" v="5133" actId="1076"/>
          <ac:spMkLst>
            <pc:docMk/>
            <pc:sldMk cId="2619705793" sldId="281"/>
            <ac:spMk id="6" creationId="{700912CC-CE1C-486F-9CAA-9A6052166F3F}"/>
          </ac:spMkLst>
        </pc:spChg>
        <pc:spChg chg="add mod">
          <ac:chgData name="Jae Hyoung Hong" userId="436d5978-7279-4c9a-8cb0-2d2ecae3905b" providerId="ADAL" clId="{AEB8EC60-5C4B-4401-BBCD-5041AA6BD291}" dt="2020-08-05T18:23:14.016" v="5033" actId="1076"/>
          <ac:spMkLst>
            <pc:docMk/>
            <pc:sldMk cId="2619705793" sldId="281"/>
            <ac:spMk id="7" creationId="{E89609E9-7FB0-4E32-BABA-B09823868799}"/>
          </ac:spMkLst>
        </pc:spChg>
        <pc:spChg chg="add mod">
          <ac:chgData name="Jae Hyoung Hong" userId="436d5978-7279-4c9a-8cb0-2d2ecae3905b" providerId="ADAL" clId="{AEB8EC60-5C4B-4401-BBCD-5041AA6BD291}" dt="2020-08-05T18:23:34.883" v="5038" actId="14100"/>
          <ac:spMkLst>
            <pc:docMk/>
            <pc:sldMk cId="2619705793" sldId="281"/>
            <ac:spMk id="8" creationId="{F3913FBB-5AC5-4AB8-9B08-69720B01AA4F}"/>
          </ac:spMkLst>
        </pc:spChg>
        <pc:spChg chg="add mod">
          <ac:chgData name="Jae Hyoung Hong" userId="436d5978-7279-4c9a-8cb0-2d2ecae3905b" providerId="ADAL" clId="{AEB8EC60-5C4B-4401-BBCD-5041AA6BD291}" dt="2020-08-05T18:25:46.561" v="5115" actId="1076"/>
          <ac:spMkLst>
            <pc:docMk/>
            <pc:sldMk cId="2619705793" sldId="281"/>
            <ac:spMk id="9" creationId="{51E17196-7A02-4C6B-8C5C-A29645594E2F}"/>
          </ac:spMkLst>
        </pc:spChg>
        <pc:spChg chg="add mod">
          <ac:chgData name="Jae Hyoung Hong" userId="436d5978-7279-4c9a-8cb0-2d2ecae3905b" providerId="ADAL" clId="{AEB8EC60-5C4B-4401-BBCD-5041AA6BD291}" dt="2020-08-05T18:26:02.876" v="5135" actId="1076"/>
          <ac:spMkLst>
            <pc:docMk/>
            <pc:sldMk cId="2619705793" sldId="281"/>
            <ac:spMk id="11" creationId="{7EBEA2F0-AEFC-4BF7-A385-9D5D4ED4BC30}"/>
          </ac:spMkLst>
        </pc:spChg>
        <pc:spChg chg="add mod">
          <ac:chgData name="Jae Hyoung Hong" userId="436d5978-7279-4c9a-8cb0-2d2ecae3905b" providerId="ADAL" clId="{AEB8EC60-5C4B-4401-BBCD-5041AA6BD291}" dt="2020-08-05T18:26:09.404" v="5160" actId="20577"/>
          <ac:spMkLst>
            <pc:docMk/>
            <pc:sldMk cId="2619705793" sldId="281"/>
            <ac:spMk id="12" creationId="{BF65241D-C780-4CEA-BDAA-BEDD3C8246F5}"/>
          </ac:spMkLst>
        </pc:spChg>
        <pc:spChg chg="add mod">
          <ac:chgData name="Jae Hyoung Hong" userId="436d5978-7279-4c9a-8cb0-2d2ecae3905b" providerId="ADAL" clId="{AEB8EC60-5C4B-4401-BBCD-5041AA6BD291}" dt="2020-08-05T18:41:59.992" v="5410" actId="20577"/>
          <ac:spMkLst>
            <pc:docMk/>
            <pc:sldMk cId="2619705793" sldId="281"/>
            <ac:spMk id="13" creationId="{3F61245A-BA39-428E-8A8C-FCF71360EA66}"/>
          </ac:spMkLst>
        </pc:spChg>
        <pc:picChg chg="add mod">
          <ac:chgData name="Jae Hyoung Hong" userId="436d5978-7279-4c9a-8cb0-2d2ecae3905b" providerId="ADAL" clId="{AEB8EC60-5C4B-4401-BBCD-5041AA6BD291}" dt="2020-08-05T18:23:19.193" v="5034" actId="1076"/>
          <ac:picMkLst>
            <pc:docMk/>
            <pc:sldMk cId="2619705793" sldId="281"/>
            <ac:picMk id="4" creationId="{3BDFBFF7-1917-452D-98B9-D1BDDFD5D5AE}"/>
          </ac:picMkLst>
        </pc:picChg>
        <pc:picChg chg="add mod modCrop">
          <ac:chgData name="Jae Hyoung Hong" userId="436d5978-7279-4c9a-8cb0-2d2ecae3905b" providerId="ADAL" clId="{AEB8EC60-5C4B-4401-BBCD-5041AA6BD291}" dt="2020-08-05T18:23:14.016" v="5033" actId="1076"/>
          <ac:picMkLst>
            <pc:docMk/>
            <pc:sldMk cId="2619705793" sldId="281"/>
            <ac:picMk id="2050" creationId="{9D49406E-4250-4FF8-B170-21365B0C3AE7}"/>
          </ac:picMkLst>
        </pc:picChg>
      </pc:sldChg>
      <pc:sldChg chg="addSp delSp modSp add">
        <pc:chgData name="Jae Hyoung Hong" userId="436d5978-7279-4c9a-8cb0-2d2ecae3905b" providerId="ADAL" clId="{AEB8EC60-5C4B-4401-BBCD-5041AA6BD291}" dt="2020-08-06T03:49:57.263" v="7236" actId="20577"/>
        <pc:sldMkLst>
          <pc:docMk/>
          <pc:sldMk cId="806333078" sldId="282"/>
        </pc:sldMkLst>
        <pc:spChg chg="mod">
          <ac:chgData name="Jae Hyoung Hong" userId="436d5978-7279-4c9a-8cb0-2d2ecae3905b" providerId="ADAL" clId="{AEB8EC60-5C4B-4401-BBCD-5041AA6BD291}" dt="2020-08-05T18:36:06.527" v="5273" actId="113"/>
          <ac:spMkLst>
            <pc:docMk/>
            <pc:sldMk cId="806333078" sldId="282"/>
            <ac:spMk id="2" creationId="{2402FF61-8488-4700-A409-B3ABC14FB47D}"/>
          </ac:spMkLst>
        </pc:spChg>
        <pc:spChg chg="del">
          <ac:chgData name="Jae Hyoung Hong" userId="436d5978-7279-4c9a-8cb0-2d2ecae3905b" providerId="ADAL" clId="{AEB8EC60-5C4B-4401-BBCD-5041AA6BD291}" dt="2020-08-05T18:36:09.601" v="5274" actId="478"/>
          <ac:spMkLst>
            <pc:docMk/>
            <pc:sldMk cId="806333078" sldId="282"/>
            <ac:spMk id="3" creationId="{3D031B99-4F74-4B5A-9518-E13B27B7F5A7}"/>
          </ac:spMkLst>
        </pc:spChg>
        <pc:spChg chg="add mod">
          <ac:chgData name="Jae Hyoung Hong" userId="436d5978-7279-4c9a-8cb0-2d2ecae3905b" providerId="ADAL" clId="{AEB8EC60-5C4B-4401-BBCD-5041AA6BD291}" dt="2020-08-06T03:49:57.263" v="7236" actId="20577"/>
          <ac:spMkLst>
            <pc:docMk/>
            <pc:sldMk cId="806333078" sldId="282"/>
            <ac:spMk id="3" creationId="{D450C235-A78E-4CDF-9745-E9CA0C3C953D}"/>
          </ac:spMkLst>
        </pc:spChg>
        <pc:spChg chg="add mod">
          <ac:chgData name="Jae Hyoung Hong" userId="436d5978-7279-4c9a-8cb0-2d2ecae3905b" providerId="ADAL" clId="{AEB8EC60-5C4B-4401-BBCD-5041AA6BD291}" dt="2020-08-06T03:49:33.522" v="7215" actId="465"/>
          <ac:spMkLst>
            <pc:docMk/>
            <pc:sldMk cId="806333078" sldId="282"/>
            <ac:spMk id="4" creationId="{8AA6680B-28AC-4412-8A53-64B74ED7E273}"/>
          </ac:spMkLst>
        </pc:spChg>
        <pc:spChg chg="add mod">
          <ac:chgData name="Jae Hyoung Hong" userId="436d5978-7279-4c9a-8cb0-2d2ecae3905b" providerId="ADAL" clId="{AEB8EC60-5C4B-4401-BBCD-5041AA6BD291}" dt="2020-08-06T03:49:33.522" v="7215" actId="465"/>
          <ac:spMkLst>
            <pc:docMk/>
            <pc:sldMk cId="806333078" sldId="282"/>
            <ac:spMk id="5" creationId="{9F32EAFB-C407-440D-B4D2-5343090B80EE}"/>
          </ac:spMkLst>
        </pc:spChg>
        <pc:spChg chg="add mod">
          <ac:chgData name="Jae Hyoung Hong" userId="436d5978-7279-4c9a-8cb0-2d2ecae3905b" providerId="ADAL" clId="{AEB8EC60-5C4B-4401-BBCD-5041AA6BD291}" dt="2020-08-05T18:38:02.689" v="5334" actId="1582"/>
          <ac:spMkLst>
            <pc:docMk/>
            <pc:sldMk cId="806333078" sldId="282"/>
            <ac:spMk id="7" creationId="{7C254B28-5D5C-4A11-9E11-0069CF86AAED}"/>
          </ac:spMkLst>
        </pc:spChg>
        <pc:picChg chg="add mod">
          <ac:chgData name="Jae Hyoung Hong" userId="436d5978-7279-4c9a-8cb0-2d2ecae3905b" providerId="ADAL" clId="{AEB8EC60-5C4B-4401-BBCD-5041AA6BD291}" dt="2020-08-05T18:37:46.818" v="5330" actId="1076"/>
          <ac:picMkLst>
            <pc:docMk/>
            <pc:sldMk cId="806333078" sldId="282"/>
            <ac:picMk id="6" creationId="{39027AA6-5CE8-4A99-87EE-9EC1D8B648F0}"/>
          </ac:picMkLst>
        </pc:picChg>
      </pc:sldChg>
      <pc:sldChg chg="addSp delSp modSp add">
        <pc:chgData name="Jae Hyoung Hong" userId="436d5978-7279-4c9a-8cb0-2d2ecae3905b" providerId="ADAL" clId="{AEB8EC60-5C4B-4401-BBCD-5041AA6BD291}" dt="2020-08-05T18:40:00.359" v="5385" actId="14100"/>
        <pc:sldMkLst>
          <pc:docMk/>
          <pc:sldMk cId="165402432" sldId="283"/>
        </pc:sldMkLst>
        <pc:spChg chg="del">
          <ac:chgData name="Jae Hyoung Hong" userId="436d5978-7279-4c9a-8cb0-2d2ecae3905b" providerId="ADAL" clId="{AEB8EC60-5C4B-4401-BBCD-5041AA6BD291}" dt="2020-08-05T18:38:13.214" v="5336" actId="478"/>
          <ac:spMkLst>
            <pc:docMk/>
            <pc:sldMk cId="165402432" sldId="283"/>
            <ac:spMk id="2" creationId="{DD6C9FBE-C430-47D8-BCF9-1FBB12EE12E8}"/>
          </ac:spMkLst>
        </pc:spChg>
        <pc:spChg chg="del">
          <ac:chgData name="Jae Hyoung Hong" userId="436d5978-7279-4c9a-8cb0-2d2ecae3905b" providerId="ADAL" clId="{AEB8EC60-5C4B-4401-BBCD-5041AA6BD291}" dt="2020-08-05T18:38:13.214" v="5336" actId="478"/>
          <ac:spMkLst>
            <pc:docMk/>
            <pc:sldMk cId="165402432" sldId="283"/>
            <ac:spMk id="3" creationId="{6796F488-75DF-485E-B6C7-32ED882385B0}"/>
          </ac:spMkLst>
        </pc:spChg>
        <pc:spChg chg="add mod">
          <ac:chgData name="Jae Hyoung Hong" userId="436d5978-7279-4c9a-8cb0-2d2ecae3905b" providerId="ADAL" clId="{AEB8EC60-5C4B-4401-BBCD-5041AA6BD291}" dt="2020-08-05T18:40:00.359" v="5385" actId="14100"/>
          <ac:spMkLst>
            <pc:docMk/>
            <pc:sldMk cId="165402432" sldId="283"/>
            <ac:spMk id="6" creationId="{D05319CA-5E8B-499B-8730-E949BD71E65E}"/>
          </ac:spMkLst>
        </pc:spChg>
        <pc:picChg chg="add del mod">
          <ac:chgData name="Jae Hyoung Hong" userId="436d5978-7279-4c9a-8cb0-2d2ecae3905b" providerId="ADAL" clId="{AEB8EC60-5C4B-4401-BBCD-5041AA6BD291}" dt="2020-08-05T18:38:41.868" v="5342"/>
          <ac:picMkLst>
            <pc:docMk/>
            <pc:sldMk cId="165402432" sldId="283"/>
            <ac:picMk id="4" creationId="{1211F909-ADF5-483C-A9C2-790A84ABA281}"/>
          </ac:picMkLst>
        </pc:picChg>
        <pc:picChg chg="add mod">
          <ac:chgData name="Jae Hyoung Hong" userId="436d5978-7279-4c9a-8cb0-2d2ecae3905b" providerId="ADAL" clId="{AEB8EC60-5C4B-4401-BBCD-5041AA6BD291}" dt="2020-08-05T18:39:49.093" v="5382" actId="1038"/>
          <ac:picMkLst>
            <pc:docMk/>
            <pc:sldMk cId="165402432" sldId="283"/>
            <ac:picMk id="5" creationId="{A49CF40C-49A9-4127-8877-083EC097D583}"/>
          </ac:picMkLst>
        </pc:picChg>
      </pc:sldChg>
      <pc:sldChg chg="modSp add">
        <pc:chgData name="Jae Hyoung Hong" userId="436d5978-7279-4c9a-8cb0-2d2ecae3905b" providerId="ADAL" clId="{AEB8EC60-5C4B-4401-BBCD-5041AA6BD291}" dt="2020-08-05T18:41:11.998" v="5409" actId="20577"/>
        <pc:sldMkLst>
          <pc:docMk/>
          <pc:sldMk cId="889390603" sldId="284"/>
        </pc:sldMkLst>
        <pc:spChg chg="mod">
          <ac:chgData name="Jae Hyoung Hong" userId="436d5978-7279-4c9a-8cb0-2d2ecae3905b" providerId="ADAL" clId="{AEB8EC60-5C4B-4401-BBCD-5041AA6BD291}" dt="2020-08-05T18:41:11.998" v="5409" actId="20577"/>
          <ac:spMkLst>
            <pc:docMk/>
            <pc:sldMk cId="889390603" sldId="284"/>
            <ac:spMk id="2" creationId="{8397D6B6-B1A1-43DD-B85C-9A9C9CC2E953}"/>
          </ac:spMkLst>
        </pc:spChg>
      </pc:sldChg>
      <pc:sldChg chg="addSp delSp modSp add">
        <pc:chgData name="Jae Hyoung Hong" userId="436d5978-7279-4c9a-8cb0-2d2ecae3905b" providerId="ADAL" clId="{AEB8EC60-5C4B-4401-BBCD-5041AA6BD291}" dt="2020-08-06T04:09:30.499" v="7600" actId="14100"/>
        <pc:sldMkLst>
          <pc:docMk/>
          <pc:sldMk cId="3182805323" sldId="285"/>
        </pc:sldMkLst>
        <pc:spChg chg="mod">
          <ac:chgData name="Jae Hyoung Hong" userId="436d5978-7279-4c9a-8cb0-2d2ecae3905b" providerId="ADAL" clId="{AEB8EC60-5C4B-4401-BBCD-5041AA6BD291}" dt="2020-08-05T18:43:22.319" v="5459" actId="404"/>
          <ac:spMkLst>
            <pc:docMk/>
            <pc:sldMk cId="3182805323" sldId="285"/>
            <ac:spMk id="2" creationId="{0BB6E40C-B39E-4075-AB04-0573D1842DB8}"/>
          </ac:spMkLst>
        </pc:spChg>
        <pc:spChg chg="del">
          <ac:chgData name="Jae Hyoung Hong" userId="436d5978-7279-4c9a-8cb0-2d2ecae3905b" providerId="ADAL" clId="{AEB8EC60-5C4B-4401-BBCD-5041AA6BD291}" dt="2020-08-05T18:43:24.816" v="5460" actId="478"/>
          <ac:spMkLst>
            <pc:docMk/>
            <pc:sldMk cId="3182805323" sldId="285"/>
            <ac:spMk id="3" creationId="{3DFCDA49-E638-464B-98B9-A04D29F1E721}"/>
          </ac:spMkLst>
        </pc:spChg>
        <pc:spChg chg="add mod">
          <ac:chgData name="Jae Hyoung Hong" userId="436d5978-7279-4c9a-8cb0-2d2ecae3905b" providerId="ADAL" clId="{AEB8EC60-5C4B-4401-BBCD-5041AA6BD291}" dt="2020-08-06T04:09:30.499" v="7600" actId="14100"/>
          <ac:spMkLst>
            <pc:docMk/>
            <pc:sldMk cId="3182805323" sldId="285"/>
            <ac:spMk id="4" creationId="{2675498B-680E-4F40-BD47-5CDC03258FE4}"/>
          </ac:spMkLst>
        </pc:spChg>
        <pc:spChg chg="add mod">
          <ac:chgData name="Jae Hyoung Hong" userId="436d5978-7279-4c9a-8cb0-2d2ecae3905b" providerId="ADAL" clId="{AEB8EC60-5C4B-4401-BBCD-5041AA6BD291}" dt="2020-08-06T04:09:22.668" v="7598" actId="113"/>
          <ac:spMkLst>
            <pc:docMk/>
            <pc:sldMk cId="3182805323" sldId="285"/>
            <ac:spMk id="6" creationId="{95572316-946C-4289-BCBE-707B52B7FA38}"/>
          </ac:spMkLst>
        </pc:spChg>
        <pc:spChg chg="add mod">
          <ac:chgData name="Jae Hyoung Hong" userId="436d5978-7279-4c9a-8cb0-2d2ecae3905b" providerId="ADAL" clId="{AEB8EC60-5C4B-4401-BBCD-5041AA6BD291}" dt="2020-08-05T18:54:21.995" v="6003" actId="1076"/>
          <ac:spMkLst>
            <pc:docMk/>
            <pc:sldMk cId="3182805323" sldId="285"/>
            <ac:spMk id="7" creationId="{F0D2094A-E49F-4C8F-A8FF-01451DF2EC2B}"/>
          </ac:spMkLst>
        </pc:spChg>
        <pc:spChg chg="add mod">
          <ac:chgData name="Jae Hyoung Hong" userId="436d5978-7279-4c9a-8cb0-2d2ecae3905b" providerId="ADAL" clId="{AEB8EC60-5C4B-4401-BBCD-5041AA6BD291}" dt="2020-08-05T18:54:21.995" v="6003" actId="1076"/>
          <ac:spMkLst>
            <pc:docMk/>
            <pc:sldMk cId="3182805323" sldId="285"/>
            <ac:spMk id="8" creationId="{CF5C3052-AE46-4E6C-BF44-700543362852}"/>
          </ac:spMkLst>
        </pc:spChg>
        <pc:spChg chg="add mod">
          <ac:chgData name="Jae Hyoung Hong" userId="436d5978-7279-4c9a-8cb0-2d2ecae3905b" providerId="ADAL" clId="{AEB8EC60-5C4B-4401-BBCD-5041AA6BD291}" dt="2020-08-05T18:54:21.995" v="6003" actId="1076"/>
          <ac:spMkLst>
            <pc:docMk/>
            <pc:sldMk cId="3182805323" sldId="285"/>
            <ac:spMk id="9" creationId="{1364F333-D668-4B6C-B907-E002355EE2D5}"/>
          </ac:spMkLst>
        </pc:spChg>
        <pc:spChg chg="add mod">
          <ac:chgData name="Jae Hyoung Hong" userId="436d5978-7279-4c9a-8cb0-2d2ecae3905b" providerId="ADAL" clId="{AEB8EC60-5C4B-4401-BBCD-5041AA6BD291}" dt="2020-08-05T18:54:21.995" v="6003" actId="1076"/>
          <ac:spMkLst>
            <pc:docMk/>
            <pc:sldMk cId="3182805323" sldId="285"/>
            <ac:spMk id="10" creationId="{5A5F7DE9-E35F-4FED-A8E1-B8717C57CD98}"/>
          </ac:spMkLst>
        </pc:spChg>
        <pc:spChg chg="add mod">
          <ac:chgData name="Jae Hyoung Hong" userId="436d5978-7279-4c9a-8cb0-2d2ecae3905b" providerId="ADAL" clId="{AEB8EC60-5C4B-4401-BBCD-5041AA6BD291}" dt="2020-08-05T18:55:10.456" v="6023" actId="1076"/>
          <ac:spMkLst>
            <pc:docMk/>
            <pc:sldMk cId="3182805323" sldId="285"/>
            <ac:spMk id="12" creationId="{7628EC7F-EB4C-4AFE-AF7C-D08FDF90EF7E}"/>
          </ac:spMkLst>
        </pc:spChg>
        <pc:spChg chg="add mod">
          <ac:chgData name="Jae Hyoung Hong" userId="436d5978-7279-4c9a-8cb0-2d2ecae3905b" providerId="ADAL" clId="{AEB8EC60-5C4B-4401-BBCD-5041AA6BD291}" dt="2020-08-06T04:09:13.877" v="7596" actId="14100"/>
          <ac:spMkLst>
            <pc:docMk/>
            <pc:sldMk cId="3182805323" sldId="285"/>
            <ac:spMk id="14" creationId="{19511C58-F5B3-4F38-9DF2-89E013F727C1}"/>
          </ac:spMkLst>
        </pc:spChg>
        <pc:spChg chg="add mod">
          <ac:chgData name="Jae Hyoung Hong" userId="436d5978-7279-4c9a-8cb0-2d2ecae3905b" providerId="ADAL" clId="{AEB8EC60-5C4B-4401-BBCD-5041AA6BD291}" dt="2020-08-06T04:09:16.229" v="7597" actId="14100"/>
          <ac:spMkLst>
            <pc:docMk/>
            <pc:sldMk cId="3182805323" sldId="285"/>
            <ac:spMk id="15" creationId="{306C14FA-B397-4402-A353-6DD3362FF0D2}"/>
          </ac:spMkLst>
        </pc:spChg>
        <pc:picChg chg="add mod">
          <ac:chgData name="Jae Hyoung Hong" userId="436d5978-7279-4c9a-8cb0-2d2ecae3905b" providerId="ADAL" clId="{AEB8EC60-5C4B-4401-BBCD-5041AA6BD291}" dt="2020-08-05T18:54:17.002" v="6002" actId="1076"/>
          <ac:picMkLst>
            <pc:docMk/>
            <pc:sldMk cId="3182805323" sldId="285"/>
            <ac:picMk id="5" creationId="{5ABCDB52-8CDD-4D71-BE96-B309A27D028A}"/>
          </ac:picMkLst>
        </pc:picChg>
        <pc:picChg chg="add mod">
          <ac:chgData name="Jae Hyoung Hong" userId="436d5978-7279-4c9a-8cb0-2d2ecae3905b" providerId="ADAL" clId="{AEB8EC60-5C4B-4401-BBCD-5041AA6BD291}" dt="2020-08-05T18:54:58.306" v="6015" actId="14100"/>
          <ac:picMkLst>
            <pc:docMk/>
            <pc:sldMk cId="3182805323" sldId="285"/>
            <ac:picMk id="11" creationId="{2A445102-5D29-453C-BF44-4EB36F230FE7}"/>
          </ac:picMkLst>
        </pc:picChg>
        <pc:picChg chg="add mod">
          <ac:chgData name="Jae Hyoung Hong" userId="436d5978-7279-4c9a-8cb0-2d2ecae3905b" providerId="ADAL" clId="{AEB8EC60-5C4B-4401-BBCD-5041AA6BD291}" dt="2020-08-05T18:55:08.833" v="6022" actId="1076"/>
          <ac:picMkLst>
            <pc:docMk/>
            <pc:sldMk cId="3182805323" sldId="285"/>
            <ac:picMk id="13" creationId="{D4804E5A-0CB3-496B-9DF7-9DFEFECA4910}"/>
          </ac:picMkLst>
        </pc:picChg>
      </pc:sldChg>
      <pc:sldChg chg="addSp delSp modSp add">
        <pc:chgData name="Jae Hyoung Hong" userId="436d5978-7279-4c9a-8cb0-2d2ecae3905b" providerId="ADAL" clId="{AEB8EC60-5C4B-4401-BBCD-5041AA6BD291}" dt="2020-08-06T06:39:17.519" v="7793" actId="1076"/>
        <pc:sldMkLst>
          <pc:docMk/>
          <pc:sldMk cId="3281963057" sldId="286"/>
        </pc:sldMkLst>
        <pc:spChg chg="mod">
          <ac:chgData name="Jae Hyoung Hong" userId="436d5978-7279-4c9a-8cb0-2d2ecae3905b" providerId="ADAL" clId="{AEB8EC60-5C4B-4401-BBCD-5041AA6BD291}" dt="2020-08-05T18:57:07.113" v="6072" actId="404"/>
          <ac:spMkLst>
            <pc:docMk/>
            <pc:sldMk cId="3281963057" sldId="286"/>
            <ac:spMk id="2" creationId="{1654FB9E-7CBF-4AF4-9AFA-71A08D8296B2}"/>
          </ac:spMkLst>
        </pc:spChg>
        <pc:spChg chg="del">
          <ac:chgData name="Jae Hyoung Hong" userId="436d5978-7279-4c9a-8cb0-2d2ecae3905b" providerId="ADAL" clId="{AEB8EC60-5C4B-4401-BBCD-5041AA6BD291}" dt="2020-08-05T18:57:23.136" v="6073" actId="478"/>
          <ac:spMkLst>
            <pc:docMk/>
            <pc:sldMk cId="3281963057" sldId="286"/>
            <ac:spMk id="3" creationId="{DF54824F-E765-4239-BE67-EEC4B6E445F0}"/>
          </ac:spMkLst>
        </pc:spChg>
        <pc:spChg chg="add mod">
          <ac:chgData name="Jae Hyoung Hong" userId="436d5978-7279-4c9a-8cb0-2d2ecae3905b" providerId="ADAL" clId="{AEB8EC60-5C4B-4401-BBCD-5041AA6BD291}" dt="2020-08-06T04:09:57.942" v="7612" actId="1038"/>
          <ac:spMkLst>
            <pc:docMk/>
            <pc:sldMk cId="3281963057" sldId="286"/>
            <ac:spMk id="4" creationId="{E59C874F-F2C7-4C05-995F-015B09EA2B82}"/>
          </ac:spMkLst>
        </pc:spChg>
        <pc:spChg chg="add del mod">
          <ac:chgData name="Jae Hyoung Hong" userId="436d5978-7279-4c9a-8cb0-2d2ecae3905b" providerId="ADAL" clId="{AEB8EC60-5C4B-4401-BBCD-5041AA6BD291}" dt="2020-08-05T19:01:06.813" v="6220"/>
          <ac:spMkLst>
            <pc:docMk/>
            <pc:sldMk cId="3281963057" sldId="286"/>
            <ac:spMk id="6" creationId="{A96131B9-AB8A-4A77-BCB7-E88CBCF24224}"/>
          </ac:spMkLst>
        </pc:spChg>
        <pc:spChg chg="add mod">
          <ac:chgData name="Jae Hyoung Hong" userId="436d5978-7279-4c9a-8cb0-2d2ecae3905b" providerId="ADAL" clId="{AEB8EC60-5C4B-4401-BBCD-5041AA6BD291}" dt="2020-08-06T06:39:17.519" v="7793" actId="1076"/>
          <ac:spMkLst>
            <pc:docMk/>
            <pc:sldMk cId="3281963057" sldId="286"/>
            <ac:spMk id="7" creationId="{1592B291-BF50-4A27-8F19-DAE7A96A73C2}"/>
          </ac:spMkLst>
        </pc:spChg>
        <pc:spChg chg="add mod">
          <ac:chgData name="Jae Hyoung Hong" userId="436d5978-7279-4c9a-8cb0-2d2ecae3905b" providerId="ADAL" clId="{AEB8EC60-5C4B-4401-BBCD-5041AA6BD291}" dt="2020-08-06T06:39:17.519" v="7793" actId="1076"/>
          <ac:spMkLst>
            <pc:docMk/>
            <pc:sldMk cId="3281963057" sldId="286"/>
            <ac:spMk id="9" creationId="{8801205D-E6C8-423A-AE57-A653090DD810}"/>
          </ac:spMkLst>
        </pc:spChg>
        <pc:picChg chg="add mod">
          <ac:chgData name="Jae Hyoung Hong" userId="436d5978-7279-4c9a-8cb0-2d2ecae3905b" providerId="ADAL" clId="{AEB8EC60-5C4B-4401-BBCD-5041AA6BD291}" dt="2020-08-06T06:39:17.519" v="7793" actId="1076"/>
          <ac:picMkLst>
            <pc:docMk/>
            <pc:sldMk cId="3281963057" sldId="286"/>
            <ac:picMk id="3" creationId="{F525657B-4A14-4857-B2A2-A2D46BE04AAD}"/>
          </ac:picMkLst>
        </pc:picChg>
        <pc:picChg chg="add mod modCrop">
          <ac:chgData name="Jae Hyoung Hong" userId="436d5978-7279-4c9a-8cb0-2d2ecae3905b" providerId="ADAL" clId="{AEB8EC60-5C4B-4401-BBCD-5041AA6BD291}" dt="2020-08-06T06:39:17.519" v="7793" actId="1076"/>
          <ac:picMkLst>
            <pc:docMk/>
            <pc:sldMk cId="3281963057" sldId="286"/>
            <ac:picMk id="5" creationId="{5EAE586E-E78A-4997-A726-FD601D0E9CDA}"/>
          </ac:picMkLst>
        </pc:picChg>
        <pc:picChg chg="add del mod">
          <ac:chgData name="Jae Hyoung Hong" userId="436d5978-7279-4c9a-8cb0-2d2ecae3905b" providerId="ADAL" clId="{AEB8EC60-5C4B-4401-BBCD-5041AA6BD291}" dt="2020-08-06T06:35:11.916" v="7781" actId="478"/>
          <ac:picMkLst>
            <pc:docMk/>
            <pc:sldMk cId="3281963057" sldId="286"/>
            <ac:picMk id="8" creationId="{2B274FED-6A2B-4BE8-A661-E59BA3CD4CCC}"/>
          </ac:picMkLst>
        </pc:picChg>
      </pc:sldChg>
      <pc:sldChg chg="addSp delSp modSp add">
        <pc:chgData name="Jae Hyoung Hong" userId="436d5978-7279-4c9a-8cb0-2d2ecae3905b" providerId="ADAL" clId="{AEB8EC60-5C4B-4401-BBCD-5041AA6BD291}" dt="2020-08-06T04:10:02.754" v="7613" actId="113"/>
        <pc:sldMkLst>
          <pc:docMk/>
          <pc:sldMk cId="4287462199" sldId="287"/>
        </pc:sldMkLst>
        <pc:spChg chg="mod">
          <ac:chgData name="Jae Hyoung Hong" userId="436d5978-7279-4c9a-8cb0-2d2ecae3905b" providerId="ADAL" clId="{AEB8EC60-5C4B-4401-BBCD-5041AA6BD291}" dt="2020-08-05T19:04:00.512" v="6280" actId="404"/>
          <ac:spMkLst>
            <pc:docMk/>
            <pc:sldMk cId="4287462199" sldId="287"/>
            <ac:spMk id="2" creationId="{1654FB9E-7CBF-4AF4-9AFA-71A08D8296B2}"/>
          </ac:spMkLst>
        </pc:spChg>
        <pc:spChg chg="mod">
          <ac:chgData name="Jae Hyoung Hong" userId="436d5978-7279-4c9a-8cb0-2d2ecae3905b" providerId="ADAL" clId="{AEB8EC60-5C4B-4401-BBCD-5041AA6BD291}" dt="2020-08-06T04:10:02.754" v="7613" actId="113"/>
          <ac:spMkLst>
            <pc:docMk/>
            <pc:sldMk cId="4287462199" sldId="287"/>
            <ac:spMk id="4" creationId="{E59C874F-F2C7-4C05-995F-015B09EA2B82}"/>
          </ac:spMkLst>
        </pc:spChg>
        <pc:spChg chg="add del mod">
          <ac:chgData name="Jae Hyoung Hong" userId="436d5978-7279-4c9a-8cb0-2d2ecae3905b" providerId="ADAL" clId="{AEB8EC60-5C4B-4401-BBCD-5041AA6BD291}" dt="2020-08-05T19:10:00.434" v="6413" actId="478"/>
          <ac:spMkLst>
            <pc:docMk/>
            <pc:sldMk cId="4287462199" sldId="287"/>
            <ac:spMk id="6" creationId="{ECACABAC-2CB8-4191-AFD9-B63A4854BC11}"/>
          </ac:spMkLst>
        </pc:spChg>
        <pc:spChg chg="del">
          <ac:chgData name="Jae Hyoung Hong" userId="436d5978-7279-4c9a-8cb0-2d2ecae3905b" providerId="ADAL" clId="{AEB8EC60-5C4B-4401-BBCD-5041AA6BD291}" dt="2020-08-05T19:04:04.728" v="6281" actId="478"/>
          <ac:spMkLst>
            <pc:docMk/>
            <pc:sldMk cId="4287462199" sldId="287"/>
            <ac:spMk id="7" creationId="{1592B291-BF50-4A27-8F19-DAE7A96A73C2}"/>
          </ac:spMkLst>
        </pc:spChg>
        <pc:spChg chg="del">
          <ac:chgData name="Jae Hyoung Hong" userId="436d5978-7279-4c9a-8cb0-2d2ecae3905b" providerId="ADAL" clId="{AEB8EC60-5C4B-4401-BBCD-5041AA6BD291}" dt="2020-08-05T19:04:04.728" v="6281" actId="478"/>
          <ac:spMkLst>
            <pc:docMk/>
            <pc:sldMk cId="4287462199" sldId="287"/>
            <ac:spMk id="9" creationId="{8801205D-E6C8-423A-AE57-A653090DD810}"/>
          </ac:spMkLst>
        </pc:spChg>
        <pc:spChg chg="add del mod">
          <ac:chgData name="Jae Hyoung Hong" userId="436d5978-7279-4c9a-8cb0-2d2ecae3905b" providerId="ADAL" clId="{AEB8EC60-5C4B-4401-BBCD-5041AA6BD291}" dt="2020-08-05T19:09:56.837" v="6412" actId="478"/>
          <ac:spMkLst>
            <pc:docMk/>
            <pc:sldMk cId="4287462199" sldId="287"/>
            <ac:spMk id="10" creationId="{077B731D-247C-44D1-A08B-EB304A28A195}"/>
          </ac:spMkLst>
        </pc:spChg>
        <pc:spChg chg="add del mod">
          <ac:chgData name="Jae Hyoung Hong" userId="436d5978-7279-4c9a-8cb0-2d2ecae3905b" providerId="ADAL" clId="{AEB8EC60-5C4B-4401-BBCD-5041AA6BD291}" dt="2020-08-05T19:09:52.314" v="6411" actId="478"/>
          <ac:spMkLst>
            <pc:docMk/>
            <pc:sldMk cId="4287462199" sldId="287"/>
            <ac:spMk id="11" creationId="{ABCA1740-A75E-4EF4-BFAC-CB0CC2AA43E7}"/>
          </ac:spMkLst>
        </pc:spChg>
        <pc:spChg chg="add mod">
          <ac:chgData name="Jae Hyoung Hong" userId="436d5978-7279-4c9a-8cb0-2d2ecae3905b" providerId="ADAL" clId="{AEB8EC60-5C4B-4401-BBCD-5041AA6BD291}" dt="2020-08-05T19:12:00.285" v="6440" actId="113"/>
          <ac:spMkLst>
            <pc:docMk/>
            <pc:sldMk cId="4287462199" sldId="287"/>
            <ac:spMk id="13" creationId="{C41192C2-FE75-433B-8BDA-8B13A6211CA8}"/>
          </ac:spMkLst>
        </pc:spChg>
        <pc:picChg chg="add mod">
          <ac:chgData name="Jae Hyoung Hong" userId="436d5978-7279-4c9a-8cb0-2d2ecae3905b" providerId="ADAL" clId="{AEB8EC60-5C4B-4401-BBCD-5041AA6BD291}" dt="2020-08-05T19:10:18.271" v="6414" actId="1076"/>
          <ac:picMkLst>
            <pc:docMk/>
            <pc:sldMk cId="4287462199" sldId="287"/>
            <ac:picMk id="3" creationId="{7A3E261B-B78E-4A77-8C27-F3F788F45B34}"/>
          </ac:picMkLst>
        </pc:picChg>
        <pc:picChg chg="del">
          <ac:chgData name="Jae Hyoung Hong" userId="436d5978-7279-4c9a-8cb0-2d2ecae3905b" providerId="ADAL" clId="{AEB8EC60-5C4B-4401-BBCD-5041AA6BD291}" dt="2020-08-05T19:04:04.728" v="6281" actId="478"/>
          <ac:picMkLst>
            <pc:docMk/>
            <pc:sldMk cId="4287462199" sldId="287"/>
            <ac:picMk id="5" creationId="{5EAE586E-E78A-4997-A726-FD601D0E9CDA}"/>
          </ac:picMkLst>
        </pc:picChg>
        <pc:picChg chg="del">
          <ac:chgData name="Jae Hyoung Hong" userId="436d5978-7279-4c9a-8cb0-2d2ecae3905b" providerId="ADAL" clId="{AEB8EC60-5C4B-4401-BBCD-5041AA6BD291}" dt="2020-08-05T19:04:04.728" v="6281" actId="478"/>
          <ac:picMkLst>
            <pc:docMk/>
            <pc:sldMk cId="4287462199" sldId="287"/>
            <ac:picMk id="8" creationId="{2B274FED-6A2B-4BE8-A661-E59BA3CD4CCC}"/>
          </ac:picMkLst>
        </pc:picChg>
        <pc:picChg chg="add mod">
          <ac:chgData name="Jae Hyoung Hong" userId="436d5978-7279-4c9a-8cb0-2d2ecae3905b" providerId="ADAL" clId="{AEB8EC60-5C4B-4401-BBCD-5041AA6BD291}" dt="2020-08-05T19:11:02.392" v="6420" actId="1076"/>
          <ac:picMkLst>
            <pc:docMk/>
            <pc:sldMk cId="4287462199" sldId="287"/>
            <ac:picMk id="12" creationId="{8ADAB06C-20C3-438F-B387-C965D5F42EEE}"/>
          </ac:picMkLst>
        </pc:picChg>
      </pc:sldChg>
      <pc:sldChg chg="modSp add del">
        <pc:chgData name="Jae Hyoung Hong" userId="436d5978-7279-4c9a-8cb0-2d2ecae3905b" providerId="ADAL" clId="{AEB8EC60-5C4B-4401-BBCD-5041AA6BD291}" dt="2020-08-05T19:11:31.904" v="6424" actId="2696"/>
        <pc:sldMkLst>
          <pc:docMk/>
          <pc:sldMk cId="952251265" sldId="288"/>
        </pc:sldMkLst>
        <pc:spChg chg="mod">
          <ac:chgData name="Jae Hyoung Hong" userId="436d5978-7279-4c9a-8cb0-2d2ecae3905b" providerId="ADAL" clId="{AEB8EC60-5C4B-4401-BBCD-5041AA6BD291}" dt="2020-08-05T19:11:19.856" v="6423" actId="20577"/>
          <ac:spMkLst>
            <pc:docMk/>
            <pc:sldMk cId="952251265" sldId="288"/>
            <ac:spMk id="2" creationId="{1654FB9E-7CBF-4AF4-9AFA-71A08D8296B2}"/>
          </ac:spMkLst>
        </pc:spChg>
      </pc:sldChg>
      <pc:sldChg chg="addSp delSp modSp add">
        <pc:chgData name="Jae Hyoung Hong" userId="436d5978-7279-4c9a-8cb0-2d2ecae3905b" providerId="ADAL" clId="{AEB8EC60-5C4B-4401-BBCD-5041AA6BD291}" dt="2020-08-05T19:12:38.589" v="6447" actId="1076"/>
        <pc:sldMkLst>
          <pc:docMk/>
          <pc:sldMk cId="1996330511" sldId="288"/>
        </pc:sldMkLst>
        <pc:spChg chg="mod">
          <ac:chgData name="Jae Hyoung Hong" userId="436d5978-7279-4c9a-8cb0-2d2ecae3905b" providerId="ADAL" clId="{AEB8EC60-5C4B-4401-BBCD-5041AA6BD291}" dt="2020-08-05T19:12:38.589" v="6447" actId="1076"/>
          <ac:spMkLst>
            <pc:docMk/>
            <pc:sldMk cId="1996330511" sldId="288"/>
            <ac:spMk id="13" creationId="{C41192C2-FE75-433B-8BDA-8B13A6211CA8}"/>
          </ac:spMkLst>
        </pc:spChg>
        <pc:picChg chg="del">
          <ac:chgData name="Jae Hyoung Hong" userId="436d5978-7279-4c9a-8cb0-2d2ecae3905b" providerId="ADAL" clId="{AEB8EC60-5C4B-4401-BBCD-5041AA6BD291}" dt="2020-08-05T19:12:26.909" v="6443" actId="478"/>
          <ac:picMkLst>
            <pc:docMk/>
            <pc:sldMk cId="1996330511" sldId="288"/>
            <ac:picMk id="3" creationId="{7A3E261B-B78E-4A77-8C27-F3F788F45B34}"/>
          </ac:picMkLst>
        </pc:picChg>
        <pc:picChg chg="add mod">
          <ac:chgData name="Jae Hyoung Hong" userId="436d5978-7279-4c9a-8cb0-2d2ecae3905b" providerId="ADAL" clId="{AEB8EC60-5C4B-4401-BBCD-5041AA6BD291}" dt="2020-08-05T19:12:36.161" v="6446" actId="1076"/>
          <ac:picMkLst>
            <pc:docMk/>
            <pc:sldMk cId="1996330511" sldId="288"/>
            <ac:picMk id="5" creationId="{6DB70DEC-3EE0-45BC-A2D0-90F87E8D8ABB}"/>
          </ac:picMkLst>
        </pc:picChg>
        <pc:picChg chg="del">
          <ac:chgData name="Jae Hyoung Hong" userId="436d5978-7279-4c9a-8cb0-2d2ecae3905b" providerId="ADAL" clId="{AEB8EC60-5C4B-4401-BBCD-5041AA6BD291}" dt="2020-08-05T19:12:26.909" v="6443" actId="478"/>
          <ac:picMkLst>
            <pc:docMk/>
            <pc:sldMk cId="1996330511" sldId="288"/>
            <ac:picMk id="12" creationId="{8ADAB06C-20C3-438F-B387-C965D5F42EEE}"/>
          </ac:picMkLst>
        </pc:picChg>
      </pc:sldChg>
      <pc:sldChg chg="addSp delSp modSp add">
        <pc:chgData name="Jae Hyoung Hong" userId="436d5978-7279-4c9a-8cb0-2d2ecae3905b" providerId="ADAL" clId="{AEB8EC60-5C4B-4401-BBCD-5041AA6BD291}" dt="2020-08-05T19:25:44.724" v="7075" actId="20577"/>
        <pc:sldMkLst>
          <pc:docMk/>
          <pc:sldMk cId="2197911504" sldId="289"/>
        </pc:sldMkLst>
        <pc:spChg chg="mod">
          <ac:chgData name="Jae Hyoung Hong" userId="436d5978-7279-4c9a-8cb0-2d2ecae3905b" providerId="ADAL" clId="{AEB8EC60-5C4B-4401-BBCD-5041AA6BD291}" dt="2020-08-05T19:22:17.183" v="6796" actId="404"/>
          <ac:spMkLst>
            <pc:docMk/>
            <pc:sldMk cId="2197911504" sldId="289"/>
            <ac:spMk id="2" creationId="{A2AF7DEC-E507-4C1B-B9D5-4406E4D3F5F2}"/>
          </ac:spMkLst>
        </pc:spChg>
        <pc:spChg chg="del">
          <ac:chgData name="Jae Hyoung Hong" userId="436d5978-7279-4c9a-8cb0-2d2ecae3905b" providerId="ADAL" clId="{AEB8EC60-5C4B-4401-BBCD-5041AA6BD291}" dt="2020-08-05T19:14:20.625" v="6474" actId="478"/>
          <ac:spMkLst>
            <pc:docMk/>
            <pc:sldMk cId="2197911504" sldId="289"/>
            <ac:spMk id="3" creationId="{02F4E599-FD02-4425-A6ED-76A3E402C19E}"/>
          </ac:spMkLst>
        </pc:spChg>
        <pc:spChg chg="add mod">
          <ac:chgData name="Jae Hyoung Hong" userId="436d5978-7279-4c9a-8cb0-2d2ecae3905b" providerId="ADAL" clId="{AEB8EC60-5C4B-4401-BBCD-5041AA6BD291}" dt="2020-08-05T19:22:22.848" v="6799" actId="1076"/>
          <ac:spMkLst>
            <pc:docMk/>
            <pc:sldMk cId="2197911504" sldId="289"/>
            <ac:spMk id="5" creationId="{B9D04634-37D2-4ABF-AFF1-8C2652EB6078}"/>
          </ac:spMkLst>
        </pc:spChg>
        <pc:spChg chg="add mod">
          <ac:chgData name="Jae Hyoung Hong" userId="436d5978-7279-4c9a-8cb0-2d2ecae3905b" providerId="ADAL" clId="{AEB8EC60-5C4B-4401-BBCD-5041AA6BD291}" dt="2020-08-05T19:22:47.896" v="6805" actId="14100"/>
          <ac:spMkLst>
            <pc:docMk/>
            <pc:sldMk cId="2197911504" sldId="289"/>
            <ac:spMk id="6" creationId="{2C1B2FAF-A488-408F-ACAA-7410620B7ED7}"/>
          </ac:spMkLst>
        </pc:spChg>
        <pc:spChg chg="add mod">
          <ac:chgData name="Jae Hyoung Hong" userId="436d5978-7279-4c9a-8cb0-2d2ecae3905b" providerId="ADAL" clId="{AEB8EC60-5C4B-4401-BBCD-5041AA6BD291}" dt="2020-08-05T19:23:17.882" v="6807" actId="14100"/>
          <ac:spMkLst>
            <pc:docMk/>
            <pc:sldMk cId="2197911504" sldId="289"/>
            <ac:spMk id="7" creationId="{56DBBC0D-83BF-40B2-AE70-38C421FA77E6}"/>
          </ac:spMkLst>
        </pc:spChg>
        <pc:spChg chg="add mod">
          <ac:chgData name="Jae Hyoung Hong" userId="436d5978-7279-4c9a-8cb0-2d2ecae3905b" providerId="ADAL" clId="{AEB8EC60-5C4B-4401-BBCD-5041AA6BD291}" dt="2020-08-05T19:25:03.206" v="7011" actId="1076"/>
          <ac:spMkLst>
            <pc:docMk/>
            <pc:sldMk cId="2197911504" sldId="289"/>
            <ac:spMk id="8" creationId="{C7DD1ED8-184F-404E-AD89-7C72B057F817}"/>
          </ac:spMkLst>
        </pc:spChg>
        <pc:spChg chg="add mod">
          <ac:chgData name="Jae Hyoung Hong" userId="436d5978-7279-4c9a-8cb0-2d2ecae3905b" providerId="ADAL" clId="{AEB8EC60-5C4B-4401-BBCD-5041AA6BD291}" dt="2020-08-05T19:25:19.919" v="7018" actId="1076"/>
          <ac:spMkLst>
            <pc:docMk/>
            <pc:sldMk cId="2197911504" sldId="289"/>
            <ac:spMk id="9" creationId="{DEFCBF61-D8C4-475A-B018-61242232A5D6}"/>
          </ac:spMkLst>
        </pc:spChg>
        <pc:spChg chg="add mod">
          <ac:chgData name="Jae Hyoung Hong" userId="436d5978-7279-4c9a-8cb0-2d2ecae3905b" providerId="ADAL" clId="{AEB8EC60-5C4B-4401-BBCD-5041AA6BD291}" dt="2020-08-05T19:25:03.206" v="7011" actId="1076"/>
          <ac:spMkLst>
            <pc:docMk/>
            <pc:sldMk cId="2197911504" sldId="289"/>
            <ac:spMk id="10" creationId="{E5448A76-00F9-4848-AEDB-09AE5449D923}"/>
          </ac:spMkLst>
        </pc:spChg>
        <pc:spChg chg="add mod">
          <ac:chgData name="Jae Hyoung Hong" userId="436d5978-7279-4c9a-8cb0-2d2ecae3905b" providerId="ADAL" clId="{AEB8EC60-5C4B-4401-BBCD-5041AA6BD291}" dt="2020-08-05T19:25:03.206" v="7011" actId="1076"/>
          <ac:spMkLst>
            <pc:docMk/>
            <pc:sldMk cId="2197911504" sldId="289"/>
            <ac:spMk id="11" creationId="{C990A4F7-6796-4B11-BCB5-F636E461F223}"/>
          </ac:spMkLst>
        </pc:spChg>
        <pc:spChg chg="add mod">
          <ac:chgData name="Jae Hyoung Hong" userId="436d5978-7279-4c9a-8cb0-2d2ecae3905b" providerId="ADAL" clId="{AEB8EC60-5C4B-4401-BBCD-5041AA6BD291}" dt="2020-08-05T19:25:44.724" v="7075" actId="20577"/>
          <ac:spMkLst>
            <pc:docMk/>
            <pc:sldMk cId="2197911504" sldId="289"/>
            <ac:spMk id="12" creationId="{A593744D-5BCB-4BCA-87BD-06BC9577CC1D}"/>
          </ac:spMkLst>
        </pc:spChg>
        <pc:picChg chg="add mod">
          <ac:chgData name="Jae Hyoung Hong" userId="436d5978-7279-4c9a-8cb0-2d2ecae3905b" providerId="ADAL" clId="{AEB8EC60-5C4B-4401-BBCD-5041AA6BD291}" dt="2020-08-05T19:22:23.710" v="6800" actId="1076"/>
          <ac:picMkLst>
            <pc:docMk/>
            <pc:sldMk cId="2197911504" sldId="289"/>
            <ac:picMk id="4" creationId="{94398CDE-4055-4AE0-B412-BE0CA553D00D}"/>
          </ac:picMkLst>
        </pc:picChg>
      </pc:sldChg>
      <pc:sldChg chg="modSp add del">
        <pc:chgData name="Jae Hyoung Hong" userId="436d5978-7279-4c9a-8cb0-2d2ecae3905b" providerId="ADAL" clId="{AEB8EC60-5C4B-4401-BBCD-5041AA6BD291}" dt="2020-08-05T19:22:27.126" v="6801" actId="2696"/>
        <pc:sldMkLst>
          <pc:docMk/>
          <pc:sldMk cId="3501156579" sldId="290"/>
        </pc:sldMkLst>
        <pc:spChg chg="mod">
          <ac:chgData name="Jae Hyoung Hong" userId="436d5978-7279-4c9a-8cb0-2d2ecae3905b" providerId="ADAL" clId="{AEB8EC60-5C4B-4401-BBCD-5041AA6BD291}" dt="2020-08-05T19:19:25.458" v="6612" actId="113"/>
          <ac:spMkLst>
            <pc:docMk/>
            <pc:sldMk cId="3501156579" sldId="290"/>
            <ac:spMk id="2" creationId="{72F45461-1F72-4751-A1A3-7921FF5DCCCE}"/>
          </ac:spMkLst>
        </pc:spChg>
      </pc:sldChg>
      <pc:sldChg chg="addSp delSp modSp add">
        <pc:chgData name="Jae Hyoung Hong" userId="436d5978-7279-4c9a-8cb0-2d2ecae3905b" providerId="ADAL" clId="{AEB8EC60-5C4B-4401-BBCD-5041AA6BD291}" dt="2020-08-05T19:26:29.340" v="7207" actId="1076"/>
        <pc:sldMkLst>
          <pc:docMk/>
          <pc:sldMk cId="469646997" sldId="291"/>
        </pc:sldMkLst>
        <pc:spChg chg="mod">
          <ac:chgData name="Jae Hyoung Hong" userId="436d5978-7279-4c9a-8cb0-2d2ecae3905b" providerId="ADAL" clId="{AEB8EC60-5C4B-4401-BBCD-5041AA6BD291}" dt="2020-08-05T19:19:44.271" v="6642" actId="113"/>
          <ac:spMkLst>
            <pc:docMk/>
            <pc:sldMk cId="469646997" sldId="291"/>
            <ac:spMk id="2" creationId="{4E456A0B-9F79-4786-AA72-6249A431B01A}"/>
          </ac:spMkLst>
        </pc:spChg>
        <pc:spChg chg="del">
          <ac:chgData name="Jae Hyoung Hong" userId="436d5978-7279-4c9a-8cb0-2d2ecae3905b" providerId="ADAL" clId="{AEB8EC60-5C4B-4401-BBCD-5041AA6BD291}" dt="2020-08-05T19:20:43.540" v="6663" actId="478"/>
          <ac:spMkLst>
            <pc:docMk/>
            <pc:sldMk cId="469646997" sldId="291"/>
            <ac:spMk id="3" creationId="{FD235BF7-528B-448A-A99C-C757F0C1E8D5}"/>
          </ac:spMkLst>
        </pc:spChg>
        <pc:spChg chg="add mod">
          <ac:chgData name="Jae Hyoung Hong" userId="436d5978-7279-4c9a-8cb0-2d2ecae3905b" providerId="ADAL" clId="{AEB8EC60-5C4B-4401-BBCD-5041AA6BD291}" dt="2020-08-05T19:25:59.736" v="7076" actId="1076"/>
          <ac:spMkLst>
            <pc:docMk/>
            <pc:sldMk cId="469646997" sldId="291"/>
            <ac:spMk id="5" creationId="{1CEF3726-134B-4C2F-9B27-834E387507C2}"/>
          </ac:spMkLst>
        </pc:spChg>
        <pc:spChg chg="add mod">
          <ac:chgData name="Jae Hyoung Hong" userId="436d5978-7279-4c9a-8cb0-2d2ecae3905b" providerId="ADAL" clId="{AEB8EC60-5C4B-4401-BBCD-5041AA6BD291}" dt="2020-08-05T19:26:29.340" v="7207" actId="1076"/>
          <ac:spMkLst>
            <pc:docMk/>
            <pc:sldMk cId="469646997" sldId="291"/>
            <ac:spMk id="6" creationId="{C626C4C3-1A99-4E6C-A2D8-F07B0D4CE62E}"/>
          </ac:spMkLst>
        </pc:spChg>
        <pc:picChg chg="add mod">
          <ac:chgData name="Jae Hyoung Hong" userId="436d5978-7279-4c9a-8cb0-2d2ecae3905b" providerId="ADAL" clId="{AEB8EC60-5C4B-4401-BBCD-5041AA6BD291}" dt="2020-08-05T19:21:10.014" v="6669" actId="1076"/>
          <ac:picMkLst>
            <pc:docMk/>
            <pc:sldMk cId="469646997" sldId="291"/>
            <ac:picMk id="4" creationId="{D117FC5F-FE2F-48D9-A2D1-E83DD25D13F7}"/>
          </ac:picMkLst>
        </pc:picChg>
      </pc:sldChg>
      <pc:sldChg chg="modSp add">
        <pc:chgData name="Jae Hyoung Hong" userId="436d5978-7279-4c9a-8cb0-2d2ecae3905b" providerId="ADAL" clId="{AEB8EC60-5C4B-4401-BBCD-5041AA6BD291}" dt="2020-08-06T03:51:20.115" v="7249" actId="20577"/>
        <pc:sldMkLst>
          <pc:docMk/>
          <pc:sldMk cId="2684499522" sldId="292"/>
        </pc:sldMkLst>
        <pc:spChg chg="mod">
          <ac:chgData name="Jae Hyoung Hong" userId="436d5978-7279-4c9a-8cb0-2d2ecae3905b" providerId="ADAL" clId="{AEB8EC60-5C4B-4401-BBCD-5041AA6BD291}" dt="2020-08-06T03:51:20.115" v="7249" actId="20577"/>
          <ac:spMkLst>
            <pc:docMk/>
            <pc:sldMk cId="2684499522" sldId="292"/>
            <ac:spMk id="2" creationId="{8397D6B6-B1A1-43DD-B85C-9A9C9CC2E953}"/>
          </ac:spMkLst>
        </pc:spChg>
      </pc:sldChg>
      <pc:sldChg chg="addSp delSp modSp add modAnim">
        <pc:chgData name="Jae Hyoung Hong" userId="436d5978-7279-4c9a-8cb0-2d2ecae3905b" providerId="ADAL" clId="{AEB8EC60-5C4B-4401-BBCD-5041AA6BD291}" dt="2020-08-06T04:02:31.253" v="7584"/>
        <pc:sldMkLst>
          <pc:docMk/>
          <pc:sldMk cId="1573116839" sldId="293"/>
        </pc:sldMkLst>
        <pc:spChg chg="mod">
          <ac:chgData name="Jae Hyoung Hong" userId="436d5978-7279-4c9a-8cb0-2d2ecae3905b" providerId="ADAL" clId="{AEB8EC60-5C4B-4401-BBCD-5041AA6BD291}" dt="2020-08-06T03:51:30.476" v="7269" actId="113"/>
          <ac:spMkLst>
            <pc:docMk/>
            <pc:sldMk cId="1573116839" sldId="293"/>
            <ac:spMk id="2" creationId="{C80858A0-8FCA-4F68-896B-38E3B271A372}"/>
          </ac:spMkLst>
        </pc:spChg>
        <pc:spChg chg="del">
          <ac:chgData name="Jae Hyoung Hong" userId="436d5978-7279-4c9a-8cb0-2d2ecae3905b" providerId="ADAL" clId="{AEB8EC60-5C4B-4401-BBCD-5041AA6BD291}" dt="2020-08-06T03:51:33.152" v="7270" actId="478"/>
          <ac:spMkLst>
            <pc:docMk/>
            <pc:sldMk cId="1573116839" sldId="293"/>
            <ac:spMk id="3" creationId="{37D6232B-FB1B-4E32-83D7-53D96AD45634}"/>
          </ac:spMkLst>
        </pc:spChg>
        <pc:spChg chg="add mod">
          <ac:chgData name="Jae Hyoung Hong" userId="436d5978-7279-4c9a-8cb0-2d2ecae3905b" providerId="ADAL" clId="{AEB8EC60-5C4B-4401-BBCD-5041AA6BD291}" dt="2020-08-06T03:51:56.815" v="7331" actId="20577"/>
          <ac:spMkLst>
            <pc:docMk/>
            <pc:sldMk cId="1573116839" sldId="293"/>
            <ac:spMk id="4" creationId="{0F458B47-21D3-45F5-A5B6-C4FB7A38F8A2}"/>
          </ac:spMkLst>
        </pc:spChg>
        <pc:spChg chg="add mod">
          <ac:chgData name="Jae Hyoung Hong" userId="436d5978-7279-4c9a-8cb0-2d2ecae3905b" providerId="ADAL" clId="{AEB8EC60-5C4B-4401-BBCD-5041AA6BD291}" dt="2020-08-06T03:53:18.324" v="7380" actId="14100"/>
          <ac:spMkLst>
            <pc:docMk/>
            <pc:sldMk cId="1573116839" sldId="293"/>
            <ac:spMk id="5" creationId="{1162E93C-C94E-4ECD-B869-D21750A5ED5B}"/>
          </ac:spMkLst>
        </pc:spChg>
        <pc:spChg chg="add mod">
          <ac:chgData name="Jae Hyoung Hong" userId="436d5978-7279-4c9a-8cb0-2d2ecae3905b" providerId="ADAL" clId="{AEB8EC60-5C4B-4401-BBCD-5041AA6BD291}" dt="2020-08-06T03:53:42.319" v="7442" actId="20577"/>
          <ac:spMkLst>
            <pc:docMk/>
            <pc:sldMk cId="1573116839" sldId="293"/>
            <ac:spMk id="6" creationId="{143E69C0-8690-4240-91BB-18525C5462CC}"/>
          </ac:spMkLst>
        </pc:spChg>
        <pc:spChg chg="add mod">
          <ac:chgData name="Jae Hyoung Hong" userId="436d5978-7279-4c9a-8cb0-2d2ecae3905b" providerId="ADAL" clId="{AEB8EC60-5C4B-4401-BBCD-5041AA6BD291}" dt="2020-08-06T03:53:48.742" v="7453" actId="20577"/>
          <ac:spMkLst>
            <pc:docMk/>
            <pc:sldMk cId="1573116839" sldId="293"/>
            <ac:spMk id="7" creationId="{AF2AA1E6-6E59-4A61-AD26-91AD7C3D802D}"/>
          </ac:spMkLst>
        </pc:spChg>
        <pc:spChg chg="add mod">
          <ac:chgData name="Jae Hyoung Hong" userId="436d5978-7279-4c9a-8cb0-2d2ecae3905b" providerId="ADAL" clId="{AEB8EC60-5C4B-4401-BBCD-5041AA6BD291}" dt="2020-08-06T04:02:24.700" v="7583" actId="1076"/>
          <ac:spMkLst>
            <pc:docMk/>
            <pc:sldMk cId="1573116839" sldId="293"/>
            <ac:spMk id="9" creationId="{4E815265-A77A-4CE7-A2C0-95CE53FC00D9}"/>
          </ac:spMkLst>
        </pc:spChg>
        <pc:spChg chg="add mod">
          <ac:chgData name="Jae Hyoung Hong" userId="436d5978-7279-4c9a-8cb0-2d2ecae3905b" providerId="ADAL" clId="{AEB8EC60-5C4B-4401-BBCD-5041AA6BD291}" dt="2020-08-06T04:02:24.700" v="7583" actId="1076"/>
          <ac:spMkLst>
            <pc:docMk/>
            <pc:sldMk cId="1573116839" sldId="293"/>
            <ac:spMk id="10" creationId="{B2A0E06E-2A85-4BDE-B52C-E24EAAF29E31}"/>
          </ac:spMkLst>
        </pc:spChg>
        <pc:picChg chg="add mod">
          <ac:chgData name="Jae Hyoung Hong" userId="436d5978-7279-4c9a-8cb0-2d2ecae3905b" providerId="ADAL" clId="{AEB8EC60-5C4B-4401-BBCD-5041AA6BD291}" dt="2020-08-06T04:01:05.386" v="7466" actId="1076"/>
          <ac:picMkLst>
            <pc:docMk/>
            <pc:sldMk cId="1573116839" sldId="293"/>
            <ac:picMk id="8" creationId="{7A5270CB-240A-4D78-9F33-E2D8A1D2E505}"/>
          </ac:picMkLst>
        </pc:picChg>
      </pc:sldChg>
      <pc:sldChg chg="addSp delSp modSp add">
        <pc:chgData name="Jae Hyoung Hong" userId="436d5978-7279-4c9a-8cb0-2d2ecae3905b" providerId="ADAL" clId="{AEB8EC60-5C4B-4401-BBCD-5041AA6BD291}" dt="2020-08-06T06:29:02.145" v="7762"/>
        <pc:sldMkLst>
          <pc:docMk/>
          <pc:sldMk cId="2985000170" sldId="294"/>
        </pc:sldMkLst>
        <pc:spChg chg="add mod">
          <ac:chgData name="Jae Hyoung Hong" userId="436d5978-7279-4c9a-8cb0-2d2ecae3905b" providerId="ADAL" clId="{AEB8EC60-5C4B-4401-BBCD-5041AA6BD291}" dt="2020-08-06T06:28:45.707" v="7760" actId="1076"/>
          <ac:spMkLst>
            <pc:docMk/>
            <pc:sldMk cId="2985000170" sldId="294"/>
            <ac:spMk id="5" creationId="{75C02397-28E8-4E9A-8368-953651499CAE}"/>
          </ac:spMkLst>
        </pc:spChg>
        <pc:picChg chg="add mod">
          <ac:chgData name="Jae Hyoung Hong" userId="436d5978-7279-4c9a-8cb0-2d2ecae3905b" providerId="ADAL" clId="{AEB8EC60-5C4B-4401-BBCD-5041AA6BD291}" dt="2020-08-06T06:28:43.594" v="7759" actId="1076"/>
          <ac:picMkLst>
            <pc:docMk/>
            <pc:sldMk cId="2985000170" sldId="294"/>
            <ac:picMk id="3" creationId="{44384861-48EA-4C22-A2D1-88B1BED4EE61}"/>
          </ac:picMkLst>
        </pc:picChg>
        <pc:picChg chg="del">
          <ac:chgData name="Jae Hyoung Hong" userId="436d5978-7279-4c9a-8cb0-2d2ecae3905b" providerId="ADAL" clId="{AEB8EC60-5C4B-4401-BBCD-5041AA6BD291}" dt="2020-08-06T06:28:01.895" v="7689" actId="478"/>
          <ac:picMkLst>
            <pc:docMk/>
            <pc:sldMk cId="2985000170" sldId="294"/>
            <ac:picMk id="4" creationId="{AF18382A-2F26-4D0F-8D08-F10D7C10C34B}"/>
          </ac:picMkLst>
        </pc:picChg>
        <pc:picChg chg="add del">
          <ac:chgData name="Jae Hyoung Hong" userId="436d5978-7279-4c9a-8cb0-2d2ecae3905b" providerId="ADAL" clId="{AEB8EC60-5C4B-4401-BBCD-5041AA6BD291}" dt="2020-08-06T06:29:02.145" v="7762"/>
          <ac:picMkLst>
            <pc:docMk/>
            <pc:sldMk cId="2985000170" sldId="294"/>
            <ac:picMk id="6" creationId="{90B2E340-B515-4F25-965A-E4F304CCE52C}"/>
          </ac:picMkLst>
        </pc:picChg>
      </pc:sldChg>
      <pc:sldChg chg="addSp delSp modSp add del">
        <pc:chgData name="Jae Hyoung Hong" userId="436d5978-7279-4c9a-8cb0-2d2ecae3905b" providerId="ADAL" clId="{AEB8EC60-5C4B-4401-BBCD-5041AA6BD291}" dt="2020-08-06T06:27:52.371" v="7685" actId="2696"/>
        <pc:sldMkLst>
          <pc:docMk/>
          <pc:sldMk cId="3650796060" sldId="294"/>
        </pc:sldMkLst>
        <pc:spChg chg="del">
          <ac:chgData name="Jae Hyoung Hong" userId="436d5978-7279-4c9a-8cb0-2d2ecae3905b" providerId="ADAL" clId="{AEB8EC60-5C4B-4401-BBCD-5041AA6BD291}" dt="2020-08-06T06:27:01.451" v="7679" actId="478"/>
          <ac:spMkLst>
            <pc:docMk/>
            <pc:sldMk cId="3650796060" sldId="294"/>
            <ac:spMk id="5" creationId="{371ED4A1-E1D9-4B84-B7E7-3A23A868E1A3}"/>
          </ac:spMkLst>
        </pc:spChg>
        <pc:picChg chg="del">
          <ac:chgData name="Jae Hyoung Hong" userId="436d5978-7279-4c9a-8cb0-2d2ecae3905b" providerId="ADAL" clId="{AEB8EC60-5C4B-4401-BBCD-5041AA6BD291}" dt="2020-08-06T06:27:01.451" v="7679" actId="478"/>
          <ac:picMkLst>
            <pc:docMk/>
            <pc:sldMk cId="3650796060" sldId="294"/>
            <ac:picMk id="4" creationId="{D5B894E7-C119-4BEE-ADCC-96D1587142A7}"/>
          </ac:picMkLst>
        </pc:picChg>
        <pc:picChg chg="add del mod">
          <ac:chgData name="Jae Hyoung Hong" userId="436d5978-7279-4c9a-8cb0-2d2ecae3905b" providerId="ADAL" clId="{AEB8EC60-5C4B-4401-BBCD-5041AA6BD291}" dt="2020-08-06T06:27:19.629" v="7684"/>
          <ac:picMkLst>
            <pc:docMk/>
            <pc:sldMk cId="3650796060" sldId="294"/>
            <ac:picMk id="7" creationId="{D5A1635C-7684-4B78-9112-88426BCBA7A2}"/>
          </ac:picMkLst>
        </pc:picChg>
      </pc:sldChg>
      <pc:sldChg chg="addSp delSp modSp add">
        <pc:chgData name="Jae Hyoung Hong" userId="436d5978-7279-4c9a-8cb0-2d2ecae3905b" providerId="ADAL" clId="{AEB8EC60-5C4B-4401-BBCD-5041AA6BD291}" dt="2020-08-06T06:30:35.547" v="7767" actId="1076"/>
        <pc:sldMkLst>
          <pc:docMk/>
          <pc:sldMk cId="2918834089" sldId="295"/>
        </pc:sldMkLst>
        <pc:picChg chg="add mod">
          <ac:chgData name="Jae Hyoung Hong" userId="436d5978-7279-4c9a-8cb0-2d2ecae3905b" providerId="ADAL" clId="{AEB8EC60-5C4B-4401-BBCD-5041AA6BD291}" dt="2020-08-06T06:30:35.547" v="7767" actId="1076"/>
          <ac:picMkLst>
            <pc:docMk/>
            <pc:sldMk cId="2918834089" sldId="295"/>
            <ac:picMk id="3" creationId="{CB083A93-093F-455E-A85B-F12908FF7721}"/>
          </ac:picMkLst>
        </pc:picChg>
        <pc:picChg chg="del">
          <ac:chgData name="Jae Hyoung Hong" userId="436d5978-7279-4c9a-8cb0-2d2ecae3905b" providerId="ADAL" clId="{AEB8EC60-5C4B-4401-BBCD-5041AA6BD291}" dt="2020-08-06T06:29:14.721" v="7764" actId="478"/>
          <ac:picMkLst>
            <pc:docMk/>
            <pc:sldMk cId="2918834089" sldId="295"/>
            <ac:picMk id="4" creationId="{AF18382A-2F26-4D0F-8D08-F10D7C10C34B}"/>
          </ac:picMkLst>
        </pc:picChg>
      </pc:sldChg>
      <pc:sldChg chg="add del">
        <pc:chgData name="Jae Hyoung Hong" userId="436d5978-7279-4c9a-8cb0-2d2ecae3905b" providerId="ADAL" clId="{AEB8EC60-5C4B-4401-BBCD-5041AA6BD291}" dt="2020-08-06T06:32:47.844" v="7772" actId="2696"/>
        <pc:sldMkLst>
          <pc:docMk/>
          <pc:sldMk cId="1416499072" sldId="296"/>
        </pc:sldMkLst>
      </pc:sldChg>
      <pc:sldChg chg="addSp delSp modSp add">
        <pc:chgData name="Jae Hyoung Hong" userId="436d5978-7279-4c9a-8cb0-2d2ecae3905b" providerId="ADAL" clId="{AEB8EC60-5C4B-4401-BBCD-5041AA6BD291}" dt="2020-08-06T06:34:16.111" v="7780" actId="1076"/>
        <pc:sldMkLst>
          <pc:docMk/>
          <pc:sldMk cId="3454159065" sldId="297"/>
        </pc:sldMkLst>
        <pc:spChg chg="del">
          <ac:chgData name="Jae Hyoung Hong" userId="436d5978-7279-4c9a-8cb0-2d2ecae3905b" providerId="ADAL" clId="{AEB8EC60-5C4B-4401-BBCD-5041AA6BD291}" dt="2020-08-06T06:33:59.736" v="7773" actId="478"/>
          <ac:spMkLst>
            <pc:docMk/>
            <pc:sldMk cId="3454159065" sldId="297"/>
            <ac:spMk id="7" creationId="{1592B291-BF50-4A27-8F19-DAE7A96A73C2}"/>
          </ac:spMkLst>
        </pc:spChg>
        <pc:spChg chg="del">
          <ac:chgData name="Jae Hyoung Hong" userId="436d5978-7279-4c9a-8cb0-2d2ecae3905b" providerId="ADAL" clId="{AEB8EC60-5C4B-4401-BBCD-5041AA6BD291}" dt="2020-08-06T06:33:59.736" v="7773" actId="478"/>
          <ac:spMkLst>
            <pc:docMk/>
            <pc:sldMk cId="3454159065" sldId="297"/>
            <ac:spMk id="9" creationId="{8801205D-E6C8-423A-AE57-A653090DD810}"/>
          </ac:spMkLst>
        </pc:spChg>
        <pc:spChg chg="add mod">
          <ac:chgData name="Jae Hyoung Hong" userId="436d5978-7279-4c9a-8cb0-2d2ecae3905b" providerId="ADAL" clId="{AEB8EC60-5C4B-4401-BBCD-5041AA6BD291}" dt="2020-08-06T06:34:13.219" v="7779" actId="1076"/>
          <ac:spMkLst>
            <pc:docMk/>
            <pc:sldMk cId="3454159065" sldId="297"/>
            <ac:spMk id="10" creationId="{277C2013-9955-4035-9CBB-A059AC1FDA88}"/>
          </ac:spMkLst>
        </pc:spChg>
        <pc:spChg chg="add mod">
          <ac:chgData name="Jae Hyoung Hong" userId="436d5978-7279-4c9a-8cb0-2d2ecae3905b" providerId="ADAL" clId="{AEB8EC60-5C4B-4401-BBCD-5041AA6BD291}" dt="2020-08-06T06:34:16.111" v="7780" actId="1076"/>
          <ac:spMkLst>
            <pc:docMk/>
            <pc:sldMk cId="3454159065" sldId="297"/>
            <ac:spMk id="11" creationId="{4730C610-412D-4516-A667-6DBDF5715E1B}"/>
          </ac:spMkLst>
        </pc:spChg>
        <pc:picChg chg="add mod">
          <ac:chgData name="Jae Hyoung Hong" userId="436d5978-7279-4c9a-8cb0-2d2ecae3905b" providerId="ADAL" clId="{AEB8EC60-5C4B-4401-BBCD-5041AA6BD291}" dt="2020-08-06T06:34:03.857" v="7776" actId="1076"/>
          <ac:picMkLst>
            <pc:docMk/>
            <pc:sldMk cId="3454159065" sldId="297"/>
            <ac:picMk id="3" creationId="{7017CACF-A3D3-46BC-92B5-CA64802469D7}"/>
          </ac:picMkLst>
        </pc:picChg>
        <pc:picChg chg="del">
          <ac:chgData name="Jae Hyoung Hong" userId="436d5978-7279-4c9a-8cb0-2d2ecae3905b" providerId="ADAL" clId="{AEB8EC60-5C4B-4401-BBCD-5041AA6BD291}" dt="2020-08-06T06:33:59.736" v="7773" actId="478"/>
          <ac:picMkLst>
            <pc:docMk/>
            <pc:sldMk cId="3454159065" sldId="297"/>
            <ac:picMk id="5" creationId="{5EAE586E-E78A-4997-A726-FD601D0E9CDA}"/>
          </ac:picMkLst>
        </pc:picChg>
        <pc:picChg chg="del">
          <ac:chgData name="Jae Hyoung Hong" userId="436d5978-7279-4c9a-8cb0-2d2ecae3905b" providerId="ADAL" clId="{AEB8EC60-5C4B-4401-BBCD-5041AA6BD291}" dt="2020-08-06T06:33:59.736" v="7773" actId="478"/>
          <ac:picMkLst>
            <pc:docMk/>
            <pc:sldMk cId="3454159065" sldId="297"/>
            <ac:picMk id="8" creationId="{2B274FED-6A2B-4BE8-A661-E59BA3CD4CC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7A480-B622-400D-B910-87BFD2114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A0B3EE-ED52-477F-A138-D613F3576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385A6-C09C-4B5C-BE61-5D1E65580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1E54-A22D-4250-B4FC-C23E74923324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6DD376-12FB-476E-81B7-3011D932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4987B4-2999-4605-A55F-A6BC0133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353E-2EC7-46AC-AA83-2B2B9E27B9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66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5E5FA-7D1F-4A4E-8291-2B599729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C4AB34-686A-4A1B-A8AE-A98886AEC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FE4F7B-5D2E-47A6-944E-7793E6180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1E54-A22D-4250-B4FC-C23E74923324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CA58DF-6697-4BB3-A237-0A2297F84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2FE2E3-2B3F-43A5-B1DD-B5998AD0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353E-2EC7-46AC-AA83-2B2B9E27B9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1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7BBE43F-4A19-4370-90D9-639144FB90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0593B1-CCAD-44A8-9B23-34983ABCD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08F7E4-B4A6-44F3-A42E-EAE356C01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1E54-A22D-4250-B4FC-C23E74923324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4C4873-B4F2-413F-80CF-CF2B2E83C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AF7F9B-80EB-4D43-B87E-C74F908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353E-2EC7-46AC-AA83-2B2B9E27B9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89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659AD-01EE-4B77-BD6D-8F4B2408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75B37-3BBC-42BA-9684-0B2F4589B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72ED1C-E398-4ABE-86C7-631CAD65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1E54-A22D-4250-B4FC-C23E74923324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006E03-8518-4231-8187-806A598D4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3FCDA6-DAD2-41CE-93AD-1420B71C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353E-2EC7-46AC-AA83-2B2B9E27B9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06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D593D-BC3B-4B5A-8534-7E8E2ECBB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FA5F41-E363-4FFD-9170-3935ABE9A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1A176-1448-4DAB-B1F3-65619ED7E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1E54-A22D-4250-B4FC-C23E74923324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2F2E6A-54AD-43B0-9CEC-4B1C121D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CF1178-B1A7-400E-8825-AAC6D55E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353E-2EC7-46AC-AA83-2B2B9E27B9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29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8DBB8-724A-4E38-ADA7-6CE6C4F2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3F8A23-2701-4783-92E5-AF84F4557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F00999-F4A1-41C0-98FB-2D4765ACC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DFE8E9-E7DE-4E69-9F09-66FD1CF46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1E54-A22D-4250-B4FC-C23E74923324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A9B840-1ADB-4E1C-AD58-5916347E9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45D338-86C3-4205-9335-58ACE3823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353E-2EC7-46AC-AA83-2B2B9E27B9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1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F1E5B-142E-4B44-8E14-888E9948D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87BD1C-27B6-4CB7-B659-745994D2C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A05467-5273-4AEA-B91C-538B8B224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6E4DD6-1601-4444-BE69-C468D33A6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8DDCE-30A6-4EF9-A57A-E9861C1A9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4677AE-FE02-4FBE-87C7-C49D1D6BA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1E54-A22D-4250-B4FC-C23E74923324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CD30DE-1726-475C-AAE6-7EF76CEC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543D81-BAC4-47A9-A4F4-97630DC0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353E-2EC7-46AC-AA83-2B2B9E27B9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69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6DC7A-1C76-43A9-92E2-85A14648A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FE3B82-A5DF-4FDD-B0BC-DA7460C8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1E54-A22D-4250-B4FC-C23E74923324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E7CDA2-6095-4F07-8831-266A60D77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EC49A1-C524-4839-9F65-A99A07E8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353E-2EC7-46AC-AA83-2B2B9E27B9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302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1016A4-28F8-48B2-9B92-11FDCBBF6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1E54-A22D-4250-B4FC-C23E74923324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AE1C63-FCC0-471C-A94E-86805F9B5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9A5A0D-1B3D-42FE-AD4A-1EAE5952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353E-2EC7-46AC-AA83-2B2B9E27B9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066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E7670-B070-4929-8F4F-6DF51FAA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5F88D4-915F-4AF7-9981-160129CCF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2E9EE6-8785-4E10-82EA-3080E4588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D12B81-2D3F-431B-A9BB-90636E44E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1E54-A22D-4250-B4FC-C23E74923324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BC2DB2-0C69-4696-9FBC-23280096D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9E75CB-55CA-46D8-B0B5-9AC4E058A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353E-2EC7-46AC-AA83-2B2B9E27B9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82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D12B4-83B3-45E7-97FB-1FDB78D0F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99E153-0744-4BAD-A896-DC4D24ED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C0F8A-A471-452C-A033-AE800904C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6E2F9E-BD32-4A5A-AAD2-E8D4D0D6B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B1E54-A22D-4250-B4FC-C23E74923324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BFE962-FE7A-4FF7-920C-E22A397E8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D243D9-0E84-41A7-9E54-F5E03F99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353E-2EC7-46AC-AA83-2B2B9E27B9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382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82A69E-79C1-4FB5-8BB5-9DF0A484C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A67441-5EFC-440A-BAB0-E359DD303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A9F63F-A488-499C-A22D-7F1453731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B1E54-A22D-4250-B4FC-C23E74923324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C8711B-046C-4634-84F2-66C2FF23FE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77E42C-ABBD-4ABE-8971-5DFC6862B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0353E-2EC7-46AC-AA83-2B2B9E27B9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64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jpe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www.youtube.com/watch?v=odpjk7_tGY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12E8A-18E5-4E43-A3F1-C385928C5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4331"/>
            <a:ext cx="9144000" cy="2387600"/>
          </a:xfrm>
        </p:spPr>
        <p:txBody>
          <a:bodyPr/>
          <a:lstStyle/>
          <a:p>
            <a:r>
              <a:rPr lang="en-US" altLang="ko-KR" b="1" dirty="0"/>
              <a:t>Generative</a:t>
            </a:r>
            <a:r>
              <a:rPr lang="ko-KR" altLang="en-US" b="1" dirty="0"/>
              <a:t> </a:t>
            </a:r>
            <a:r>
              <a:rPr lang="en-US" altLang="ko-KR" b="1" dirty="0"/>
              <a:t>adversarial networks (GAN)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396C4A-BB5B-4055-8362-A3ADD63EF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5933"/>
            <a:ext cx="9144000" cy="1655762"/>
          </a:xfrm>
        </p:spPr>
        <p:txBody>
          <a:bodyPr/>
          <a:lstStyle/>
          <a:p>
            <a:r>
              <a:rPr lang="en-US" altLang="ko-KR" dirty="0" err="1"/>
              <a:t>Jaehyoung</a:t>
            </a:r>
            <a:r>
              <a:rPr lang="en-US" altLang="ko-KR" dirty="0"/>
              <a:t> Hong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046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47D10-CD74-442F-8450-DDD7A424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Objective function of GAN</a:t>
            </a:r>
            <a:endParaRPr lang="ko-KR" altLang="en-US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58306D-80BD-43D7-A336-27FACC306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2" r="3398"/>
          <a:stretch/>
        </p:blipFill>
        <p:spPr>
          <a:xfrm>
            <a:off x="83974" y="1853014"/>
            <a:ext cx="6963313" cy="3982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AF220C-EB10-41B3-AA8F-6BE088FBB4C0}"/>
                  </a:ext>
                </a:extLst>
              </p:cNvPr>
              <p:cNvSpPr txBox="1"/>
              <p:nvPr/>
            </p:nvSpPr>
            <p:spPr>
              <a:xfrm>
                <a:off x="7273213" y="2141377"/>
                <a:ext cx="19713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𝑁𝑜𝑖𝑠𝑒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AF220C-EB10-41B3-AA8F-6BE088FBB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213" y="2141377"/>
                <a:ext cx="1971372" cy="276999"/>
              </a:xfrm>
              <a:prstGeom prst="rect">
                <a:avLst/>
              </a:prstGeom>
              <a:blipFill>
                <a:blip r:embed="rId3"/>
                <a:stretch>
                  <a:fillRect l="-617" r="-1543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400F4B-7646-4368-8574-18F291D0ABAE}"/>
                  </a:ext>
                </a:extLst>
              </p:cNvPr>
              <p:cNvSpPr txBox="1"/>
              <p:nvPr/>
            </p:nvSpPr>
            <p:spPr>
              <a:xfrm>
                <a:off x="7282544" y="2609120"/>
                <a:ext cx="455800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𝐷𝑖𝑓𝑓𝑒𝑟𝑒𝑡𝑖𝑎𝑏𝑙𝑒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𝑚𝑎𝑝𝑝𝑖𝑛𝑔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𝑛𝑜𝑖𝑠𝑒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𝑠𝑎𝑝𝑐𝑒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𝑠𝑝𝑎𝑐𝑒</m:t>
                    </m:r>
                  </m:oMath>
                </a14:m>
                <a:r>
                  <a:rPr lang="en-US" altLang="ko-KR" b="0" dirty="0"/>
                  <a:t> →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𝐺𝑒𝑛𝑒𝑟𝑎𝑡𝑜𝑟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400F4B-7646-4368-8574-18F291D0A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544" y="2609120"/>
                <a:ext cx="4558004" cy="553998"/>
              </a:xfrm>
              <a:prstGeom prst="rect">
                <a:avLst/>
              </a:prstGeom>
              <a:blipFill>
                <a:blip r:embed="rId4"/>
                <a:stretch>
                  <a:fillRect l="-1874" b="-252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D27AB0-8992-46AD-AA09-2DFBF9361527}"/>
                  </a:ext>
                </a:extLst>
              </p:cNvPr>
              <p:cNvSpPr txBox="1"/>
              <p:nvPr/>
            </p:nvSpPr>
            <p:spPr>
              <a:xfrm>
                <a:off x="7254551" y="3353862"/>
                <a:ext cx="2716128" cy="3193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𝐺𝑒𝑛𝑒𝑟𝑎𝑡𝑒𝑑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D27AB0-8992-46AD-AA09-2DFBF9361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551" y="3353862"/>
                <a:ext cx="2716128" cy="319318"/>
              </a:xfrm>
              <a:prstGeom prst="rect">
                <a:avLst/>
              </a:prstGeom>
              <a:blipFill>
                <a:blip r:embed="rId5"/>
                <a:stretch>
                  <a:fillRect l="-897" r="-1121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874FF9-ACB8-4947-BCA1-60D3B03B4B62}"/>
                  </a:ext>
                </a:extLst>
              </p:cNvPr>
              <p:cNvSpPr txBox="1"/>
              <p:nvPr/>
            </p:nvSpPr>
            <p:spPr>
              <a:xfrm>
                <a:off x="7281590" y="4287064"/>
                <a:ext cx="40620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𝐵𝑖𝑛𝑎𝑟𝑦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𝑐𝑙𝑎𝑠𝑠𝑖𝑓𝑖𝑒𝑟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𝐷𝑖𝑠𝑐𝑟𝑖𝑚𝑖𝑛𝑎𝑡𝑜𝑟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874FF9-ACB8-4947-BCA1-60D3B03B4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590" y="4287064"/>
                <a:ext cx="4062009" cy="276999"/>
              </a:xfrm>
              <a:prstGeom prst="rect">
                <a:avLst/>
              </a:prstGeom>
              <a:blipFill>
                <a:blip r:embed="rId6"/>
                <a:stretch>
                  <a:fillRect l="-450" r="-600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A8F68E-79A0-47D2-A756-94777EE19AD2}"/>
                  </a:ext>
                </a:extLst>
              </p:cNvPr>
              <p:cNvSpPr txBox="1"/>
              <p:nvPr/>
            </p:nvSpPr>
            <p:spPr>
              <a:xfrm>
                <a:off x="7254551" y="4797126"/>
                <a:ext cx="4703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𝑠𝑐𝑎𝑙𝑟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A8F68E-79A0-47D2-A756-94777EE19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551" y="4797126"/>
                <a:ext cx="4703980" cy="276999"/>
              </a:xfrm>
              <a:prstGeom prst="rect">
                <a:avLst/>
              </a:prstGeom>
              <a:blipFill>
                <a:blip r:embed="rId7"/>
                <a:stretch>
                  <a:fillRect l="-389" r="-1036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9019BCF-7FFE-44FB-AD1A-CBA07135D5ED}"/>
              </a:ext>
            </a:extLst>
          </p:cNvPr>
          <p:cNvSpPr/>
          <p:nvPr/>
        </p:nvSpPr>
        <p:spPr>
          <a:xfrm>
            <a:off x="7165910" y="2071398"/>
            <a:ext cx="4942116" cy="17727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45E6E7E-9985-451A-B9A3-773B1564FBF6}"/>
              </a:ext>
            </a:extLst>
          </p:cNvPr>
          <p:cNvSpPr/>
          <p:nvPr/>
        </p:nvSpPr>
        <p:spPr>
          <a:xfrm>
            <a:off x="7165910" y="4049236"/>
            <a:ext cx="4942116" cy="135319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19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47D10-CD74-442F-8450-DDD7A424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Objective function of GAN</a:t>
            </a:r>
            <a:endParaRPr lang="ko-KR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AF220C-EB10-41B3-AA8F-6BE088FBB4C0}"/>
                  </a:ext>
                </a:extLst>
              </p:cNvPr>
              <p:cNvSpPr txBox="1"/>
              <p:nvPr/>
            </p:nvSpPr>
            <p:spPr>
              <a:xfrm>
                <a:off x="536511" y="2169368"/>
                <a:ext cx="19713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𝑁𝑜𝑖𝑠𝑒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𝑣𝑎𝑟𝑖𝑎𝑏𝑙𝑒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AF220C-EB10-41B3-AA8F-6BE088FBB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11" y="2169368"/>
                <a:ext cx="1971372" cy="276999"/>
              </a:xfrm>
              <a:prstGeom prst="rect">
                <a:avLst/>
              </a:prstGeom>
              <a:blipFill>
                <a:blip r:embed="rId2"/>
                <a:stretch>
                  <a:fillRect l="-619" r="-1858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400F4B-7646-4368-8574-18F291D0ABAE}"/>
                  </a:ext>
                </a:extLst>
              </p:cNvPr>
              <p:cNvSpPr txBox="1"/>
              <p:nvPr/>
            </p:nvSpPr>
            <p:spPr>
              <a:xfrm>
                <a:off x="545842" y="2637111"/>
                <a:ext cx="455800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𝐷𝑖𝑓𝑓𝑒𝑟𝑒𝑡𝑖𝑎𝑏𝑙𝑒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𝑚𝑎𝑝𝑝𝑖𝑛𝑔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𝑛𝑜𝑖𝑠𝑒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𝑠𝑎𝑝𝑐𝑒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𝑠𝑝𝑎𝑐𝑒</m:t>
                    </m:r>
                  </m:oMath>
                </a14:m>
                <a:r>
                  <a:rPr lang="en-US" altLang="ko-KR" b="0" dirty="0"/>
                  <a:t> →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𝐺𝑒𝑛𝑒𝑟𝑎𝑡𝑜𝑟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400F4B-7646-4368-8574-18F291D0A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42" y="2637111"/>
                <a:ext cx="4558004" cy="553998"/>
              </a:xfrm>
              <a:prstGeom prst="rect">
                <a:avLst/>
              </a:prstGeom>
              <a:blipFill>
                <a:blip r:embed="rId3"/>
                <a:stretch>
                  <a:fillRect l="-1874" t="-1111" b="-2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D27AB0-8992-46AD-AA09-2DFBF9361527}"/>
                  </a:ext>
                </a:extLst>
              </p:cNvPr>
              <p:cNvSpPr txBox="1"/>
              <p:nvPr/>
            </p:nvSpPr>
            <p:spPr>
              <a:xfrm>
                <a:off x="517849" y="3381853"/>
                <a:ext cx="2716128" cy="3193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𝐺𝑒𝑛𝑒𝑟𝑎𝑡𝑒𝑑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D27AB0-8992-46AD-AA09-2DFBF9361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49" y="3381853"/>
                <a:ext cx="2716128" cy="319318"/>
              </a:xfrm>
              <a:prstGeom prst="rect">
                <a:avLst/>
              </a:prstGeom>
              <a:blipFill>
                <a:blip r:embed="rId4"/>
                <a:stretch>
                  <a:fillRect l="-1121" r="-1121" b="-21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874FF9-ACB8-4947-BCA1-60D3B03B4B62}"/>
                  </a:ext>
                </a:extLst>
              </p:cNvPr>
              <p:cNvSpPr txBox="1"/>
              <p:nvPr/>
            </p:nvSpPr>
            <p:spPr>
              <a:xfrm>
                <a:off x="544888" y="4315055"/>
                <a:ext cx="39882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𝐵𝑖𝑛𝑎𝑟𝑦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𝑐𝑙𝑎𝑠𝑠𝑖𝑓𝑖𝑒𝑟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𝐷𝑖𝑠𝑐𝑟𝑚𝑖𝑛𝑎𝑡𝑜𝑟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874FF9-ACB8-4947-BCA1-60D3B03B4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8" y="4315055"/>
                <a:ext cx="3988271" cy="276999"/>
              </a:xfrm>
              <a:prstGeom prst="rect">
                <a:avLst/>
              </a:prstGeom>
              <a:blipFill>
                <a:blip r:embed="rId5"/>
                <a:stretch>
                  <a:fillRect l="-458" r="-611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A8F68E-79A0-47D2-A756-94777EE19AD2}"/>
                  </a:ext>
                </a:extLst>
              </p:cNvPr>
              <p:cNvSpPr txBox="1"/>
              <p:nvPr/>
            </p:nvSpPr>
            <p:spPr>
              <a:xfrm>
                <a:off x="517849" y="4825117"/>
                <a:ext cx="4703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𝑠𝑐𝑎𝑙𝑟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A8F68E-79A0-47D2-A756-94777EE19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49" y="4825117"/>
                <a:ext cx="4703980" cy="276999"/>
              </a:xfrm>
              <a:prstGeom prst="rect">
                <a:avLst/>
              </a:prstGeom>
              <a:blipFill>
                <a:blip r:embed="rId6"/>
                <a:stretch>
                  <a:fillRect l="-518" r="-1036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9019BCF-7FFE-44FB-AD1A-CBA07135D5ED}"/>
              </a:ext>
            </a:extLst>
          </p:cNvPr>
          <p:cNvSpPr/>
          <p:nvPr/>
        </p:nvSpPr>
        <p:spPr>
          <a:xfrm>
            <a:off x="429208" y="2099389"/>
            <a:ext cx="4942116" cy="17727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45E6E7E-9985-451A-B9A3-773B1564FBF6}"/>
              </a:ext>
            </a:extLst>
          </p:cNvPr>
          <p:cNvSpPr/>
          <p:nvPr/>
        </p:nvSpPr>
        <p:spPr>
          <a:xfrm>
            <a:off x="429208" y="4077227"/>
            <a:ext cx="4942116" cy="135319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F96E74B-3BC3-4A7F-916E-6D33BB6E3619}"/>
              </a:ext>
            </a:extLst>
          </p:cNvPr>
          <p:cNvSpPr/>
          <p:nvPr/>
        </p:nvSpPr>
        <p:spPr>
          <a:xfrm>
            <a:off x="5756988" y="3172412"/>
            <a:ext cx="942392" cy="74644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1D5A09-8736-46BD-86DC-9245028D01B2}"/>
                  </a:ext>
                </a:extLst>
              </p:cNvPr>
              <p:cNvSpPr txBox="1"/>
              <p:nvPr/>
            </p:nvSpPr>
            <p:spPr>
              <a:xfrm>
                <a:off x="7442718" y="2037280"/>
                <a:ext cx="37695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latin typeface="Cambria Math" panose="02040503050406030204" pitchFamily="18" charset="0"/>
                        </a:rPr>
                        <m:t>𝐥𝐨𝐠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1D5A09-8736-46BD-86DC-9245028D0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718" y="2037280"/>
                <a:ext cx="376956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9361B8-16EB-408F-ABCF-F89693A40556}"/>
                  </a:ext>
                </a:extLst>
              </p:cNvPr>
              <p:cNvSpPr txBox="1"/>
              <p:nvPr/>
            </p:nvSpPr>
            <p:spPr>
              <a:xfrm>
                <a:off x="7085044" y="2763325"/>
                <a:ext cx="4795935" cy="1215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</a:t>
                </a:r>
                <a:r>
                  <a:rPr lang="ko-KR" altLang="en-US" dirty="0"/>
                  <a:t>의 입장 </a:t>
                </a:r>
                <a:r>
                  <a:rPr lang="en-US" altLang="ko-KR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real data</a:t>
                </a:r>
                <a:r>
                  <a:rPr lang="ko-KR" altLang="en-US" dirty="0"/>
                  <a:t>면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가 크게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generated data</a:t>
                </a:r>
                <a:r>
                  <a:rPr lang="ko-KR" altLang="en-US" dirty="0"/>
                  <a:t>면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가 작게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⁡(1−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ko-KR" altLang="en-US" dirty="0"/>
                  <a:t> 크게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9361B8-16EB-408F-ABCF-F89693A40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044" y="2763325"/>
                <a:ext cx="4795935" cy="1215910"/>
              </a:xfrm>
              <a:prstGeom prst="rect">
                <a:avLst/>
              </a:prstGeom>
              <a:blipFill>
                <a:blip r:embed="rId8"/>
                <a:stretch>
                  <a:fillRect l="-1017" t="-2500" b="-6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21C280-77BA-48C6-B130-C3401322C0D7}"/>
                  </a:ext>
                </a:extLst>
              </p:cNvPr>
              <p:cNvSpPr txBox="1"/>
              <p:nvPr/>
            </p:nvSpPr>
            <p:spPr>
              <a:xfrm>
                <a:off x="7085044" y="4247901"/>
                <a:ext cx="4795935" cy="994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G</a:t>
                </a:r>
                <a:r>
                  <a:rPr lang="ko-KR" altLang="en-US" dirty="0"/>
                  <a:t>의 입장 </a:t>
                </a:r>
                <a:r>
                  <a:rPr lang="en-US" altLang="ko-KR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일</m:t>
                    </m:r>
                  </m:oMath>
                </a14:m>
                <a:r>
                  <a:rPr lang="ko-KR" altLang="en-US" dirty="0"/>
                  <a:t> 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ko-KR" altLang="en-US" dirty="0"/>
                  <a:t> 크게</a:t>
                </a:r>
                <a:endParaRPr lang="en-US" altLang="ko-KR" dirty="0"/>
              </a:p>
              <a:p>
                <a:r>
                  <a:rPr lang="en-US" altLang="ko-KR" dirty="0"/>
                  <a:t>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⁡(1−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가 작게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21C280-77BA-48C6-B130-C3401322C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044" y="4247901"/>
                <a:ext cx="4795935" cy="994631"/>
              </a:xfrm>
              <a:prstGeom prst="rect">
                <a:avLst/>
              </a:prstGeom>
              <a:blipFill>
                <a:blip r:embed="rId9"/>
                <a:stretch>
                  <a:fillRect l="-1017" t="-3681" b="-67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6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47D10-CD74-442F-8450-DDD7A424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Objective function of GAN</a:t>
            </a:r>
            <a:endParaRPr lang="ko-KR" altLang="en-US" sz="4000" b="1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F96E74B-3BC3-4A7F-916E-6D33BB6E3619}"/>
              </a:ext>
            </a:extLst>
          </p:cNvPr>
          <p:cNvSpPr/>
          <p:nvPr/>
        </p:nvSpPr>
        <p:spPr>
          <a:xfrm>
            <a:off x="5085182" y="3496762"/>
            <a:ext cx="942392" cy="74644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1D5A09-8736-46BD-86DC-9245028D01B2}"/>
                  </a:ext>
                </a:extLst>
              </p:cNvPr>
              <p:cNvSpPr txBox="1"/>
              <p:nvPr/>
            </p:nvSpPr>
            <p:spPr>
              <a:xfrm>
                <a:off x="791548" y="2037280"/>
                <a:ext cx="37695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0" smtClean="0">
                          <a:latin typeface="Cambria Math" panose="02040503050406030204" pitchFamily="18" charset="0"/>
                        </a:rPr>
                        <m:t>𝐥𝐨𝐠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𝑫</m:t>
                      </m:r>
                      <m:d>
                        <m:d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1D5A09-8736-46BD-86DC-9245028D0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48" y="2037280"/>
                <a:ext cx="376956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9361B8-16EB-408F-ABCF-F89693A40556}"/>
                  </a:ext>
                </a:extLst>
              </p:cNvPr>
              <p:cNvSpPr txBox="1"/>
              <p:nvPr/>
            </p:nvSpPr>
            <p:spPr>
              <a:xfrm>
                <a:off x="433874" y="2763325"/>
                <a:ext cx="4795935" cy="1215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</a:t>
                </a:r>
                <a:r>
                  <a:rPr lang="ko-KR" altLang="en-US" dirty="0"/>
                  <a:t>의 입장 </a:t>
                </a:r>
                <a:r>
                  <a:rPr lang="en-US" altLang="ko-KR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real data</a:t>
                </a:r>
                <a:r>
                  <a:rPr lang="ko-KR" altLang="en-US" dirty="0"/>
                  <a:t>면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가 크게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generated data</a:t>
                </a:r>
                <a:r>
                  <a:rPr lang="ko-KR" altLang="en-US" dirty="0"/>
                  <a:t>면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가 작게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⁡(1−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ko-KR" altLang="en-US" dirty="0"/>
                  <a:t> 크게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9361B8-16EB-408F-ABCF-F89693A40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74" y="2763325"/>
                <a:ext cx="4795935" cy="1215910"/>
              </a:xfrm>
              <a:prstGeom prst="rect">
                <a:avLst/>
              </a:prstGeom>
              <a:blipFill>
                <a:blip r:embed="rId3"/>
                <a:stretch>
                  <a:fillRect l="-1017" t="-2500" b="-6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21C280-77BA-48C6-B130-C3401322C0D7}"/>
                  </a:ext>
                </a:extLst>
              </p:cNvPr>
              <p:cNvSpPr txBox="1"/>
              <p:nvPr/>
            </p:nvSpPr>
            <p:spPr>
              <a:xfrm>
                <a:off x="433874" y="4247901"/>
                <a:ext cx="4795935" cy="994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G</a:t>
                </a:r>
                <a:r>
                  <a:rPr lang="ko-KR" altLang="en-US" dirty="0"/>
                  <a:t>의 입장 </a:t>
                </a:r>
                <a:r>
                  <a:rPr lang="en-US" altLang="ko-KR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일</m:t>
                    </m:r>
                  </m:oMath>
                </a14:m>
                <a:r>
                  <a:rPr lang="ko-KR" altLang="en-US" dirty="0"/>
                  <a:t> 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ko-KR" altLang="en-US" dirty="0"/>
                  <a:t> 크게</a:t>
                </a:r>
                <a:endParaRPr lang="en-US" altLang="ko-KR" dirty="0"/>
              </a:p>
              <a:p>
                <a:r>
                  <a:rPr lang="en-US" altLang="ko-KR" dirty="0"/>
                  <a:t>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⁡(1−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가 작게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21C280-77BA-48C6-B130-C3401322C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74" y="4247901"/>
                <a:ext cx="4795935" cy="994631"/>
              </a:xfrm>
              <a:prstGeom prst="rect">
                <a:avLst/>
              </a:prstGeom>
              <a:blipFill>
                <a:blip r:embed="rId4"/>
                <a:stretch>
                  <a:fillRect l="-1017" t="-3681" b="-67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D81E040-91B8-4BB5-923F-02AACE8BEF1A}"/>
              </a:ext>
            </a:extLst>
          </p:cNvPr>
          <p:cNvSpPr txBox="1"/>
          <p:nvPr/>
        </p:nvSpPr>
        <p:spPr>
          <a:xfrm>
            <a:off x="7081155" y="2108718"/>
            <a:ext cx="4105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Objective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function of GAN</a:t>
            </a:r>
            <a:endParaRPr lang="ko-KR" altLang="en-US" sz="24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2088DE0-BD8F-4F77-86B1-B11577B8AD37}"/>
              </a:ext>
            </a:extLst>
          </p:cNvPr>
          <p:cNvSpPr/>
          <p:nvPr/>
        </p:nvSpPr>
        <p:spPr>
          <a:xfrm>
            <a:off x="6243732" y="1931793"/>
            <a:ext cx="5780316" cy="420775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0FB4EE3-E6F3-4F5C-A523-14D65E9F4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084" y="3031831"/>
            <a:ext cx="5139612" cy="803228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4DC9048-D5E7-49D1-9509-B7564B4B4368}"/>
              </a:ext>
            </a:extLst>
          </p:cNvPr>
          <p:cNvSpPr/>
          <p:nvPr/>
        </p:nvSpPr>
        <p:spPr>
          <a:xfrm>
            <a:off x="9097347" y="2929813"/>
            <a:ext cx="2575249" cy="527180"/>
          </a:xfrm>
          <a:prstGeom prst="round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C72EC-E9F5-4726-8229-053586E604EB}"/>
              </a:ext>
            </a:extLst>
          </p:cNvPr>
          <p:cNvSpPr txBox="1"/>
          <p:nvPr/>
        </p:nvSpPr>
        <p:spPr>
          <a:xfrm>
            <a:off x="8776995" y="2551747"/>
            <a:ext cx="298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G</a:t>
            </a:r>
            <a:r>
              <a:rPr lang="ko-KR" altLang="en-US" dirty="0">
                <a:solidFill>
                  <a:schemeClr val="accent2"/>
                </a:solidFill>
              </a:rPr>
              <a:t>와 관련 없음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5734717-D49C-40B7-B8A6-1F1154B8F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7607" y="4703726"/>
            <a:ext cx="4239479" cy="9941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BDAC5E1-6D10-4E5F-8FFE-E87323875079}"/>
              </a:ext>
            </a:extLst>
          </p:cNvPr>
          <p:cNvSpPr txBox="1"/>
          <p:nvPr/>
        </p:nvSpPr>
        <p:spPr>
          <a:xfrm>
            <a:off x="6564084" y="4296507"/>
            <a:ext cx="221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When G is fixed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82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47D10-CD74-442F-8450-DDD7A4244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Objective function of GAN</a:t>
            </a:r>
            <a:endParaRPr lang="ko-KR" alt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1E040-91B8-4BB5-923F-02AACE8BEF1A}"/>
              </a:ext>
            </a:extLst>
          </p:cNvPr>
          <p:cNvSpPr txBox="1"/>
          <p:nvPr/>
        </p:nvSpPr>
        <p:spPr>
          <a:xfrm>
            <a:off x="969604" y="2108718"/>
            <a:ext cx="4105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Objective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function of GAN</a:t>
            </a:r>
            <a:endParaRPr lang="ko-KR" altLang="en-US" sz="24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2088DE0-BD8F-4F77-86B1-B11577B8AD37}"/>
              </a:ext>
            </a:extLst>
          </p:cNvPr>
          <p:cNvSpPr/>
          <p:nvPr/>
        </p:nvSpPr>
        <p:spPr>
          <a:xfrm>
            <a:off x="132181" y="1931793"/>
            <a:ext cx="5780316" cy="420775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0FB4EE3-E6F3-4F5C-A523-14D65E9F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33" y="3031831"/>
            <a:ext cx="5139612" cy="803228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4DC9048-D5E7-49D1-9509-B7564B4B4368}"/>
              </a:ext>
            </a:extLst>
          </p:cNvPr>
          <p:cNvSpPr/>
          <p:nvPr/>
        </p:nvSpPr>
        <p:spPr>
          <a:xfrm>
            <a:off x="2985796" y="2929813"/>
            <a:ext cx="2575249" cy="527180"/>
          </a:xfrm>
          <a:prstGeom prst="round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C72EC-E9F5-4726-8229-053586E604EB}"/>
              </a:ext>
            </a:extLst>
          </p:cNvPr>
          <p:cNvSpPr txBox="1"/>
          <p:nvPr/>
        </p:nvSpPr>
        <p:spPr>
          <a:xfrm>
            <a:off x="2665444" y="2551747"/>
            <a:ext cx="298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G</a:t>
            </a:r>
            <a:r>
              <a:rPr lang="ko-KR" altLang="en-US" dirty="0">
                <a:solidFill>
                  <a:schemeClr val="accent2"/>
                </a:solidFill>
              </a:rPr>
              <a:t>와 관련 없음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5734717-D49C-40B7-B8A6-1F1154B8F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56" y="4703726"/>
            <a:ext cx="4239479" cy="9941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BDAC5E1-6D10-4E5F-8FFE-E87323875079}"/>
              </a:ext>
            </a:extLst>
          </p:cNvPr>
          <p:cNvSpPr txBox="1"/>
          <p:nvPr/>
        </p:nvSpPr>
        <p:spPr>
          <a:xfrm>
            <a:off x="452533" y="4296507"/>
            <a:ext cx="221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When G is fixed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54B374E-C5AF-4A52-81BB-E93E603E9166}"/>
              </a:ext>
            </a:extLst>
          </p:cNvPr>
          <p:cNvSpPr/>
          <p:nvPr/>
        </p:nvSpPr>
        <p:spPr>
          <a:xfrm>
            <a:off x="6279505" y="1931793"/>
            <a:ext cx="5780316" cy="420775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8B1143-58AD-43A7-B290-8A67875E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413" y="2164192"/>
            <a:ext cx="5123582" cy="2058422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90B79D05-320B-4A3A-9248-2BD4298004E8}"/>
              </a:ext>
            </a:extLst>
          </p:cNvPr>
          <p:cNvSpPr/>
          <p:nvPr/>
        </p:nvSpPr>
        <p:spPr>
          <a:xfrm>
            <a:off x="6442763" y="4703727"/>
            <a:ext cx="718953" cy="6240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D362AC-DC35-425F-99C7-55EDC0F27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330" y="4541293"/>
            <a:ext cx="4576184" cy="978072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68A0FD5-A0F6-457F-B5B0-D0480B0F9A31}"/>
              </a:ext>
            </a:extLst>
          </p:cNvPr>
          <p:cNvSpPr/>
          <p:nvPr/>
        </p:nvSpPr>
        <p:spPr>
          <a:xfrm>
            <a:off x="7315678" y="5102674"/>
            <a:ext cx="2714732" cy="527180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8D472-7722-4D30-A060-51805C8DD4C0}"/>
              </a:ext>
            </a:extLst>
          </p:cNvPr>
          <p:cNvSpPr txBox="1"/>
          <p:nvPr/>
        </p:nvSpPr>
        <p:spPr>
          <a:xfrm>
            <a:off x="6718263" y="5697855"/>
            <a:ext cx="395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This is why GAN works!!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532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603B4-BB71-4F95-BC4F-61860ED6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/>
              <a:t>Real-world problem : Saturating game (Gradient vanishing)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337761-B49E-41F1-A657-5E94028DC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5" y="1507549"/>
            <a:ext cx="1434291" cy="2153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891AE3-2CA1-4CDE-BBEA-1DDDC17A4C10}"/>
              </a:ext>
            </a:extLst>
          </p:cNvPr>
          <p:cNvSpPr txBox="1"/>
          <p:nvPr/>
        </p:nvSpPr>
        <p:spPr>
          <a:xfrm>
            <a:off x="838200" y="3657860"/>
            <a:ext cx="176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&lt;Pro-Forger&gt;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5226E4-B0E8-43DC-9117-FD18E6472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718" y="1620460"/>
            <a:ext cx="4572000" cy="1933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52ABC4-3582-4AFC-A0CD-F4F23FD62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158" y="1507549"/>
            <a:ext cx="1415593" cy="2153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0E02BB-F9E8-4F2E-AFED-2377DBAAA120}"/>
              </a:ext>
            </a:extLst>
          </p:cNvPr>
          <p:cNvSpPr txBox="1"/>
          <p:nvPr/>
        </p:nvSpPr>
        <p:spPr>
          <a:xfrm>
            <a:off x="8876736" y="3657862"/>
            <a:ext cx="238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&lt;Pro-Discriminator&gt;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CF4AD4F-B126-481B-B3F0-0A2FBB5BD7B8}"/>
              </a:ext>
            </a:extLst>
          </p:cNvPr>
          <p:cNvSpPr/>
          <p:nvPr/>
        </p:nvSpPr>
        <p:spPr>
          <a:xfrm>
            <a:off x="2803825" y="2348252"/>
            <a:ext cx="718953" cy="6240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4923604-8C5F-41BF-A6AF-F25EEF7C4FFF}"/>
              </a:ext>
            </a:extLst>
          </p:cNvPr>
          <p:cNvSpPr/>
          <p:nvPr/>
        </p:nvSpPr>
        <p:spPr>
          <a:xfrm>
            <a:off x="8422632" y="2348252"/>
            <a:ext cx="718953" cy="6240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US Toy Novelty Play Phoney Money Fake 100 Dollar Bills Best Price ...">
            <a:extLst>
              <a:ext uri="{FF2B5EF4-FFF2-40B4-BE49-F238E27FC236}">
                <a16:creationId xmlns:a16="http://schemas.microsoft.com/office/drawing/2014/main" id="{C6606113-A58F-4A6B-9279-EA32C39A9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4145222"/>
            <a:ext cx="28575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DD9DC6C-4C38-41F6-A280-7AB976FF6066}"/>
              </a:ext>
            </a:extLst>
          </p:cNvPr>
          <p:cNvSpPr/>
          <p:nvPr/>
        </p:nvSpPr>
        <p:spPr>
          <a:xfrm>
            <a:off x="2803825" y="5076207"/>
            <a:ext cx="718953" cy="6240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C7F1BDD-1EB4-4BC3-AFC8-4187AA4F167F}"/>
              </a:ext>
            </a:extLst>
          </p:cNvPr>
          <p:cNvSpPr/>
          <p:nvPr/>
        </p:nvSpPr>
        <p:spPr>
          <a:xfrm>
            <a:off x="8422632" y="5076207"/>
            <a:ext cx="718953" cy="6240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8BBF212-D722-4195-A365-1F2BE656C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158" y="4157896"/>
            <a:ext cx="1415593" cy="21535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13FA06-C0C6-4ADB-8E75-663EE6A30049}"/>
              </a:ext>
            </a:extLst>
          </p:cNvPr>
          <p:cNvSpPr txBox="1"/>
          <p:nvPr/>
        </p:nvSpPr>
        <p:spPr>
          <a:xfrm>
            <a:off x="8876736" y="6308209"/>
            <a:ext cx="238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&lt;Pro-Discriminator&gt;</a:t>
            </a:r>
            <a:endParaRPr lang="ko-KR" altLang="en-US" dirty="0"/>
          </a:p>
        </p:txBody>
      </p:sp>
      <p:pic>
        <p:nvPicPr>
          <p:cNvPr id="24" name="그래픽 23" descr="아기">
            <a:extLst>
              <a:ext uri="{FF2B5EF4-FFF2-40B4-BE49-F238E27FC236}">
                <a16:creationId xmlns:a16="http://schemas.microsoft.com/office/drawing/2014/main" id="{3EED8A3D-96F4-411F-8A6F-05A21AC87E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803" y="4237474"/>
            <a:ext cx="2070735" cy="20707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0A9070A-8185-415B-978C-E202D32E1223}"/>
              </a:ext>
            </a:extLst>
          </p:cNvPr>
          <p:cNvSpPr txBox="1"/>
          <p:nvPr/>
        </p:nvSpPr>
        <p:spPr>
          <a:xfrm>
            <a:off x="543384" y="6308209"/>
            <a:ext cx="223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&lt;Amateur-Forger&gt;</a:t>
            </a:r>
            <a:endParaRPr lang="ko-KR" altLang="en-US" dirty="0"/>
          </a:p>
        </p:txBody>
      </p:sp>
      <p:pic>
        <p:nvPicPr>
          <p:cNvPr id="27" name="그래픽 26" descr="그룹 브레인스토밍">
            <a:extLst>
              <a:ext uri="{FF2B5EF4-FFF2-40B4-BE49-F238E27FC236}">
                <a16:creationId xmlns:a16="http://schemas.microsoft.com/office/drawing/2014/main" id="{4D2A48F2-EC4A-44F6-B96C-6E77054611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59289" y="2203079"/>
            <a:ext cx="914400" cy="914400"/>
          </a:xfrm>
          <a:prstGeom prst="rect">
            <a:avLst/>
          </a:prstGeom>
        </p:spPr>
      </p:pic>
      <p:pic>
        <p:nvPicPr>
          <p:cNvPr id="29" name="그래픽 28" descr="질문">
            <a:extLst>
              <a:ext uri="{FF2B5EF4-FFF2-40B4-BE49-F238E27FC236}">
                <a16:creationId xmlns:a16="http://schemas.microsoft.com/office/drawing/2014/main" id="{E4524FE7-7F8D-44CD-B048-56DCC58D52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59289" y="4931034"/>
            <a:ext cx="914400" cy="914400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0ADA5D5-54C8-4953-8A26-EE5341736EB6}"/>
              </a:ext>
            </a:extLst>
          </p:cNvPr>
          <p:cNvCxnSpPr/>
          <p:nvPr/>
        </p:nvCxnSpPr>
        <p:spPr>
          <a:xfrm>
            <a:off x="350929" y="4057176"/>
            <a:ext cx="116134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28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3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603B4-BB71-4F95-BC4F-61860ED6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/>
              <a:t>Real-world problem : Saturating game (Gradient vanishing)</a:t>
            </a:r>
            <a:endParaRPr lang="ko-KR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A0E712-AC5B-46FD-A96E-C240B8A4644E}"/>
                  </a:ext>
                </a:extLst>
              </p:cNvPr>
              <p:cNvSpPr txBox="1"/>
              <p:nvPr/>
            </p:nvSpPr>
            <p:spPr>
              <a:xfrm>
                <a:off x="838199" y="1716831"/>
                <a:ext cx="9462797" cy="1337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Generated data are usually poor in early learning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    → D reject the generated sample with high confidence 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ko-KR" dirty="0"/>
                  <a:t> saturates)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A0E712-AC5B-46FD-A96E-C240B8A4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16831"/>
                <a:ext cx="9462797" cy="1337867"/>
              </a:xfrm>
              <a:prstGeom prst="rect">
                <a:avLst/>
              </a:prstGeom>
              <a:blipFill>
                <a:blip r:embed="rId2"/>
                <a:stretch>
                  <a:fillRect l="-386" t="-27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5926F4-A0E2-4036-9F5D-D4891FA82B5B}"/>
              </a:ext>
            </a:extLst>
          </p:cNvPr>
          <p:cNvSpPr/>
          <p:nvPr/>
        </p:nvSpPr>
        <p:spPr>
          <a:xfrm>
            <a:off x="315684" y="3023119"/>
            <a:ext cx="5780316" cy="367303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E8947E-5D70-4627-8BB4-856745726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1" y="4587105"/>
            <a:ext cx="5184709" cy="11775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1D66651-30E5-452C-AA5F-0EAE6564A2DB}"/>
              </a:ext>
            </a:extLst>
          </p:cNvPr>
          <p:cNvSpPr txBox="1"/>
          <p:nvPr/>
        </p:nvSpPr>
        <p:spPr>
          <a:xfrm>
            <a:off x="1153107" y="3177631"/>
            <a:ext cx="4105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Non-saturating game</a:t>
            </a:r>
            <a:endParaRPr lang="ko-KR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7ED7F4-224D-425D-8029-B8ADC4553F35}"/>
                  </a:ext>
                </a:extLst>
              </p:cNvPr>
              <p:cNvSpPr txBox="1"/>
              <p:nvPr/>
            </p:nvSpPr>
            <p:spPr>
              <a:xfrm>
                <a:off x="625151" y="3793808"/>
                <a:ext cx="5066522" cy="717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Maximize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rather than </a:t>
                </a:r>
              </a:p>
              <a:p>
                <a:r>
                  <a:rPr lang="en-US" altLang="ko-KR" dirty="0"/>
                  <a:t>    minimize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⁡(1−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7ED7F4-224D-425D-8029-B8ADC4553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51" y="3793808"/>
                <a:ext cx="5066522" cy="717632"/>
              </a:xfrm>
              <a:prstGeom prst="rect">
                <a:avLst/>
              </a:prstGeom>
              <a:blipFill>
                <a:blip r:embed="rId4"/>
                <a:stretch>
                  <a:fillRect l="-842" t="-2542" b="-93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1EA63C7-B104-4E3F-BE94-43A58F757A94}"/>
              </a:ext>
            </a:extLst>
          </p:cNvPr>
          <p:cNvSpPr txBox="1"/>
          <p:nvPr/>
        </p:nvSpPr>
        <p:spPr>
          <a:xfrm>
            <a:off x="625151" y="5995215"/>
            <a:ext cx="5066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Much larger gradient in early learning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C61DABF-6E8A-471F-A57A-8CCC1A76A985}"/>
              </a:ext>
            </a:extLst>
          </p:cNvPr>
          <p:cNvSpPr/>
          <p:nvPr/>
        </p:nvSpPr>
        <p:spPr>
          <a:xfrm>
            <a:off x="6214188" y="3023119"/>
            <a:ext cx="5780316" cy="367303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9F1F771-805C-4DDB-8B0F-371C5EDCA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283" y="3409824"/>
            <a:ext cx="5084211" cy="1150797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4E5E192-AA90-4F88-B6BE-AD2BDE46B3B8}"/>
              </a:ext>
            </a:extLst>
          </p:cNvPr>
          <p:cNvSpPr/>
          <p:nvPr/>
        </p:nvSpPr>
        <p:spPr>
          <a:xfrm>
            <a:off x="7017401" y="3782781"/>
            <a:ext cx="2025660" cy="402869"/>
          </a:xfrm>
          <a:prstGeom prst="round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E4BCDC8-3B53-4EE9-83C5-31C86112D347}"/>
              </a:ext>
            </a:extLst>
          </p:cNvPr>
          <p:cNvSpPr/>
          <p:nvPr/>
        </p:nvSpPr>
        <p:spPr>
          <a:xfrm>
            <a:off x="9043060" y="3782781"/>
            <a:ext cx="2310740" cy="402869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CDC9EC-8949-4CBA-AAAC-C80B39A5A591}"/>
              </a:ext>
            </a:extLst>
          </p:cNvPr>
          <p:cNvSpPr txBox="1"/>
          <p:nvPr/>
        </p:nvSpPr>
        <p:spPr>
          <a:xfrm>
            <a:off x="6647283" y="4827720"/>
            <a:ext cx="499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2"/>
                </a:solidFill>
              </a:rPr>
              <a:t>KL</a:t>
            </a:r>
            <a:r>
              <a:rPr lang="en-US" altLang="ko-KR" dirty="0"/>
              <a:t> and </a:t>
            </a:r>
            <a:r>
              <a:rPr lang="en-US" altLang="ko-KR" dirty="0">
                <a:solidFill>
                  <a:srgbClr val="FF0000"/>
                </a:solidFill>
              </a:rPr>
              <a:t>JS</a:t>
            </a:r>
            <a:r>
              <a:rPr lang="en-US" altLang="ko-KR" dirty="0"/>
              <a:t> have different sign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D888DC-4457-4403-B2B4-CC1D5729BA03}"/>
              </a:ext>
            </a:extLst>
          </p:cNvPr>
          <p:cNvSpPr txBox="1"/>
          <p:nvPr/>
        </p:nvSpPr>
        <p:spPr>
          <a:xfrm>
            <a:off x="6647283" y="5328985"/>
            <a:ext cx="499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KL is not symmetric </a:t>
            </a:r>
            <a:endParaRPr lang="ko-KR" altLang="en-US" dirty="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CA0A87A1-F24E-4EAC-A26D-136096364B2A}"/>
              </a:ext>
            </a:extLst>
          </p:cNvPr>
          <p:cNvSpPr/>
          <p:nvPr/>
        </p:nvSpPr>
        <p:spPr>
          <a:xfrm>
            <a:off x="6647283" y="5914228"/>
            <a:ext cx="718953" cy="6240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B1A678-745A-405F-BF76-177E149FEA23}"/>
              </a:ext>
            </a:extLst>
          </p:cNvPr>
          <p:cNvSpPr txBox="1"/>
          <p:nvPr/>
        </p:nvSpPr>
        <p:spPr>
          <a:xfrm>
            <a:off x="7499198" y="6041589"/>
            <a:ext cx="404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Unstable training (Mode collapse)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07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2" grpId="0" animBg="1"/>
      <p:bldP spid="16" grpId="0"/>
      <p:bldP spid="33" grpId="0"/>
      <p:bldP spid="34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603B4-BB71-4F95-BC4F-61860ED6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/>
              <a:t>Real-world problem : Saturating game (Gradient vanishing)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F07B92-4F4A-4DA9-A698-9CE7FF86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95" y="1305506"/>
            <a:ext cx="6334610" cy="5244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2D6BDB-FA4A-455E-A1EC-EAF7E5D013F4}"/>
              </a:ext>
            </a:extLst>
          </p:cNvPr>
          <p:cNvSpPr txBox="1"/>
          <p:nvPr/>
        </p:nvSpPr>
        <p:spPr>
          <a:xfrm>
            <a:off x="345232" y="5552494"/>
            <a:ext cx="250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Poor generated data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EB91C9-758A-4392-92A9-BB5F953EAAFD}"/>
              </a:ext>
            </a:extLst>
          </p:cNvPr>
          <p:cNvSpPr txBox="1"/>
          <p:nvPr/>
        </p:nvSpPr>
        <p:spPr>
          <a:xfrm>
            <a:off x="9535885" y="5552494"/>
            <a:ext cx="250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Well generated data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39F16-9B80-4073-B4D9-8560E7D764FD}"/>
              </a:ext>
            </a:extLst>
          </p:cNvPr>
          <p:cNvSpPr txBox="1"/>
          <p:nvPr/>
        </p:nvSpPr>
        <p:spPr>
          <a:xfrm>
            <a:off x="9188660" y="2030904"/>
            <a:ext cx="2857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 gradient vanishing &amp; lower sample variance</a:t>
            </a:r>
          </a:p>
          <a:p>
            <a:r>
              <a:rPr lang="en-US" altLang="ko-KR" dirty="0"/>
              <a:t>→ Non-saturating game uses for real application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6638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7D6B6-B1A1-43DD-B85C-9A9C9CC2E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ko-KR" b="1" dirty="0"/>
              <a:t>Variants of GAN (Example)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16197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4168D-7562-4520-A7B7-B00ED15E8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InfoGAN</a:t>
            </a:r>
            <a:r>
              <a:rPr lang="en-US" altLang="ko-KR" b="1" dirty="0"/>
              <a:t> : GAN + Feature finding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534A57-B817-4836-9DBB-9BB74C7B3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38" y="2116299"/>
            <a:ext cx="6522498" cy="3687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19B11B-4F5A-46C2-971F-A2E506BF4F3B}"/>
              </a:ext>
            </a:extLst>
          </p:cNvPr>
          <p:cNvSpPr txBox="1"/>
          <p:nvPr/>
        </p:nvSpPr>
        <p:spPr>
          <a:xfrm>
            <a:off x="7147250" y="2573500"/>
            <a:ext cx="4870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Decompose noise vector into two parts</a:t>
            </a:r>
          </a:p>
          <a:p>
            <a:r>
              <a:rPr lang="en-US" altLang="ko-KR" dirty="0"/>
              <a:t>: (a) z : noise (b) c : latent code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F90B8F-66E7-4235-A475-D88A722DF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596" y="3459333"/>
            <a:ext cx="4973216" cy="5994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F1521F-F928-4012-BDB5-8349E3A0197C}"/>
                  </a:ext>
                </a:extLst>
              </p:cNvPr>
              <p:cNvSpPr txBox="1"/>
              <p:nvPr/>
            </p:nvSpPr>
            <p:spPr>
              <a:xfrm>
                <a:off x="7193902" y="4264091"/>
                <a:ext cx="47026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𝑀𝑢𝑡𝑢𝑎𝑙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𝑖𝑛𝑓𝑜𝑟𝑚𝑎𝑡𝑖𝑜𝑛</m:t>
                      </m:r>
                    </m:oMath>
                  </m:oMathPara>
                </a14:m>
                <a:endParaRPr lang="en-US" altLang="ko-KR" b="0" dirty="0"/>
              </a:p>
              <a:p>
                <a:pPr algn="ctr"/>
                <a:r>
                  <a:rPr lang="ko-KR" altLang="en-US" dirty="0"/>
                  <a:t>→ </a:t>
                </a:r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large,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contains </a:t>
                </a:r>
              </a:p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</a:rPr>
                  <a:t>meaningful features</a:t>
                </a:r>
                <a:r>
                  <a:rPr lang="en-US" altLang="ko-KR" dirty="0"/>
                  <a:t> to make real sample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F1521F-F928-4012-BDB5-8349E3A01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902" y="4264091"/>
                <a:ext cx="4702629" cy="923330"/>
              </a:xfrm>
              <a:prstGeom prst="rect">
                <a:avLst/>
              </a:prstGeom>
              <a:blipFill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237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0837-40D8-4766-A015-EEBD17F6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cGAN</a:t>
            </a:r>
            <a:r>
              <a:rPr lang="en-US" altLang="ko-KR" sz="4000" b="1" dirty="0"/>
              <a:t> (Conditional Gan) : GAN + Mode</a:t>
            </a:r>
            <a:endParaRPr lang="ko-KR" altLang="en-US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16FB24-C051-4D9D-82A2-3068009B5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68" y="2096860"/>
            <a:ext cx="6687275" cy="38094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CD3D66-AE3D-495E-BCB1-D895E488B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653" y="3429000"/>
            <a:ext cx="5004371" cy="8267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957963-DA38-47E8-B4A5-2761796BF6A7}"/>
              </a:ext>
            </a:extLst>
          </p:cNvPr>
          <p:cNvSpPr txBox="1"/>
          <p:nvPr/>
        </p:nvSpPr>
        <p:spPr>
          <a:xfrm>
            <a:off x="7200069" y="2865088"/>
            <a:ext cx="263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Extra information 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014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6714E-2954-4E7B-BCFA-160F75A1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/>
              <a:t>GAN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have become a hot research topic recently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DAB406-5E72-480F-B657-DADF5FA47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78" y="1969612"/>
            <a:ext cx="3937552" cy="45232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7DC882A8-6E38-402E-89AD-79B72B2F9F6C}"/>
              </a:ext>
            </a:extLst>
          </p:cNvPr>
          <p:cNvSpPr/>
          <p:nvPr/>
        </p:nvSpPr>
        <p:spPr>
          <a:xfrm>
            <a:off x="3483429" y="1457422"/>
            <a:ext cx="4665306" cy="1884783"/>
          </a:xfrm>
          <a:prstGeom prst="wedgeEllipseCallout">
            <a:avLst>
              <a:gd name="adj1" fmla="val -37233"/>
              <a:gd name="adj2" fmla="val 51609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GANs are the most interesting idea in the last </a:t>
            </a:r>
          </a:p>
          <a:p>
            <a:pPr algn="ctr"/>
            <a:r>
              <a:rPr lang="en-US" altLang="ko-KR" sz="1600" b="1" dirty="0"/>
              <a:t>10 years in machine learning</a:t>
            </a:r>
            <a:endParaRPr lang="ko-KR" alt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8845D-A826-42C6-85C5-98DC082AF6C6}"/>
              </a:ext>
            </a:extLst>
          </p:cNvPr>
          <p:cNvSpPr txBox="1"/>
          <p:nvPr/>
        </p:nvSpPr>
        <p:spPr>
          <a:xfrm>
            <a:off x="1510782" y="6439791"/>
            <a:ext cx="202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&lt;Yann </a:t>
            </a:r>
            <a:r>
              <a:rPr lang="en-US" altLang="ko-KR" b="1" dirty="0" err="1"/>
              <a:t>LeCun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A99D14-FEDB-489D-9C01-9B7B0F478E73}"/>
                  </a:ext>
                </a:extLst>
              </p:cNvPr>
              <p:cNvSpPr txBox="1"/>
              <p:nvPr/>
            </p:nvSpPr>
            <p:spPr>
              <a:xfrm>
                <a:off x="5234473" y="4753757"/>
                <a:ext cx="65034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2018</a:t>
                </a:r>
                <a:r>
                  <a:rPr lang="ko-KR" altLang="en-US" sz="2400" dirty="0"/>
                  <a:t>년 </a:t>
                </a:r>
                <a:r>
                  <a:rPr lang="en-US" altLang="ko-KR" sz="2400" dirty="0"/>
                  <a:t>GAN</a:t>
                </a:r>
                <a:r>
                  <a:rPr lang="ko-KR" altLang="en-US" sz="2400" dirty="0"/>
                  <a:t>과 관련된 논문 </a:t>
                </a:r>
                <a:r>
                  <a:rPr lang="en-US" altLang="ko-KR" sz="2400" dirty="0"/>
                  <a:t>11,800</a:t>
                </a:r>
                <a:r>
                  <a:rPr lang="ko-KR" altLang="en-US" sz="2400" dirty="0"/>
                  <a:t>건 출판</a:t>
                </a:r>
                <a:endParaRPr lang="en-US" altLang="ko-K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32×365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A99D14-FEDB-489D-9C01-9B7B0F478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473" y="4753757"/>
                <a:ext cx="6503437" cy="954107"/>
              </a:xfrm>
              <a:prstGeom prst="rect">
                <a:avLst/>
              </a:prstGeom>
              <a:blipFill>
                <a:blip r:embed="rId3"/>
                <a:stretch>
                  <a:fillRect l="-1500" t="-5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9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0837-40D8-4766-A015-EEBD17F6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cGAN</a:t>
            </a:r>
            <a:r>
              <a:rPr lang="en-US" altLang="ko-KR" sz="4000" b="1" dirty="0"/>
              <a:t> (Conditional Gan) : GAN + Mode</a:t>
            </a:r>
            <a:endParaRPr lang="ko-KR" altLang="en-US" sz="4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93954-F1C5-4D5D-A91F-C05366255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90688"/>
            <a:ext cx="7791450" cy="438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F17EB1-CD8D-48F1-B21C-CABE0F758A43}"/>
              </a:ext>
            </a:extLst>
          </p:cNvPr>
          <p:cNvSpPr txBox="1"/>
          <p:nvPr/>
        </p:nvSpPr>
        <p:spPr>
          <a:xfrm>
            <a:off x="4864359" y="6335486"/>
            <a:ext cx="246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&lt;SGAN&gt;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4068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0837-40D8-4766-A015-EEBD17F6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cGAN</a:t>
            </a:r>
            <a:r>
              <a:rPr lang="en-US" altLang="ko-KR" sz="4000" b="1" dirty="0"/>
              <a:t> (Conditional Gan) : GAN + Mode</a:t>
            </a:r>
            <a:endParaRPr lang="ko-KR" alt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17EB1-CD8D-48F1-B21C-CABE0F758A43}"/>
              </a:ext>
            </a:extLst>
          </p:cNvPr>
          <p:cNvSpPr txBox="1"/>
          <p:nvPr/>
        </p:nvSpPr>
        <p:spPr>
          <a:xfrm>
            <a:off x="4864359" y="6414022"/>
            <a:ext cx="246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&lt;GAWWN&gt;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4F7591-B544-4411-ABE6-CCDE5E9A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305" y="1415824"/>
            <a:ext cx="6105389" cy="49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0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D0837-40D8-4766-A015-EEBD17F6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err="1"/>
              <a:t>cGAN</a:t>
            </a:r>
            <a:r>
              <a:rPr lang="en-US" altLang="ko-KR" sz="4000" b="1" dirty="0"/>
              <a:t> (Conditional Gan) : GAN + Mode</a:t>
            </a:r>
            <a:endParaRPr lang="ko-KR" alt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17EB1-CD8D-48F1-B21C-CABE0F758A43}"/>
              </a:ext>
            </a:extLst>
          </p:cNvPr>
          <p:cNvSpPr txBox="1"/>
          <p:nvPr/>
        </p:nvSpPr>
        <p:spPr>
          <a:xfrm>
            <a:off x="4665306" y="6106111"/>
            <a:ext cx="286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&lt;pix2pix : No noise&gt;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286F65-0584-4FB7-A686-4DFBE78C1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17" y="1933865"/>
            <a:ext cx="9246965" cy="38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1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6589C-B5AA-4B79-B1D8-05F31A083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 err="1"/>
              <a:t>CycleGAN</a:t>
            </a:r>
            <a:r>
              <a:rPr lang="en-US" altLang="ko-KR" sz="2800" b="1" dirty="0"/>
              <a:t> : Translate domain without changing feature</a:t>
            </a:r>
            <a:endParaRPr lang="ko-KR" altLang="en-US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384861-48EA-4C22-A2D1-88B1BED4E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81" y="2085587"/>
            <a:ext cx="3933825" cy="363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C02397-28E8-4E9A-8368-953651499CAE}"/>
              </a:ext>
            </a:extLst>
          </p:cNvPr>
          <p:cNvSpPr txBox="1"/>
          <p:nvPr/>
        </p:nvSpPr>
        <p:spPr>
          <a:xfrm>
            <a:off x="6096000" y="3720196"/>
            <a:ext cx="543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Image translation without “paired train sample”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5000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6589C-B5AA-4B79-B1D8-05F31A083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 err="1"/>
              <a:t>CycleGAN</a:t>
            </a:r>
            <a:r>
              <a:rPr lang="en-US" altLang="ko-KR" sz="2800" b="1" dirty="0"/>
              <a:t> : Translate domain without changing feature</a:t>
            </a:r>
            <a:endParaRPr lang="ko-KR" altLang="en-US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083A93-093F-455E-A85B-F12908FF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94" y="1476958"/>
            <a:ext cx="69342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34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6589C-B5AA-4B79-B1D8-05F31A083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 err="1"/>
              <a:t>CycleGAN</a:t>
            </a:r>
            <a:r>
              <a:rPr lang="en-US" altLang="ko-KR" sz="2800" b="1" dirty="0"/>
              <a:t> : Translate domain without changing feature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18382A-2F26-4D0F-8D08-F10D7C10C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1599358"/>
            <a:ext cx="94678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31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6589C-B5AA-4B79-B1D8-05F31A083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 err="1"/>
              <a:t>CycleGAN</a:t>
            </a:r>
            <a:r>
              <a:rPr lang="en-US" altLang="ko-KR" sz="2800" b="1" dirty="0"/>
              <a:t> : Translate domain without changing feature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B894E7-C119-4BEE-ADCC-96D158714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34" y="1885755"/>
            <a:ext cx="11455931" cy="3927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1ED4A1-E1D9-4B84-B7E7-3A23A868E1A3}"/>
              </a:ext>
            </a:extLst>
          </p:cNvPr>
          <p:cNvSpPr txBox="1"/>
          <p:nvPr/>
        </p:nvSpPr>
        <p:spPr>
          <a:xfrm>
            <a:off x="4229877" y="6008038"/>
            <a:ext cx="3732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Image translation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15119-2E1C-4943-8A0E-25C92DCEDC83}"/>
              </a:ext>
            </a:extLst>
          </p:cNvPr>
          <p:cNvSpPr txBox="1"/>
          <p:nvPr/>
        </p:nvSpPr>
        <p:spPr>
          <a:xfrm>
            <a:off x="8371639" y="6008038"/>
            <a:ext cx="3452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Website “The GAN ZOO” for more variants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5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7D6B6-B1A1-43DD-B85C-9A9C9CC2E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ko-KR" b="1" dirty="0"/>
              <a:t>Variants of GAN (Theory)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70717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59C7F-BA29-4D92-8980-A86C087C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/>
              <a:t>Objective function of GAN makes GAN unstable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DFBFF7-1917-452D-98B9-D1BDDFD5D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07" y="2386248"/>
            <a:ext cx="5139612" cy="803228"/>
          </a:xfrm>
          <a:prstGeom prst="rect">
            <a:avLst/>
          </a:prstGeom>
        </p:spPr>
      </p:pic>
      <p:pic>
        <p:nvPicPr>
          <p:cNvPr id="2050" name="Picture 2" descr="File:Minima and Saddle Point.png - Wikimedia Commons">
            <a:extLst>
              <a:ext uri="{FF2B5EF4-FFF2-40B4-BE49-F238E27FC236}">
                <a16:creationId xmlns:a16="http://schemas.microsoft.com/office/drawing/2014/main" id="{9D49406E-4250-4FF8-B170-21365B0C3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91"/>
          <a:stretch/>
        </p:blipFill>
        <p:spPr bwMode="auto">
          <a:xfrm>
            <a:off x="7878149" y="1527764"/>
            <a:ext cx="4111690" cy="496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07DEFE-0D8A-4007-B115-DDC7E0F45DE8}"/>
              </a:ext>
            </a:extLst>
          </p:cNvPr>
          <p:cNvSpPr txBox="1"/>
          <p:nvPr/>
        </p:nvSpPr>
        <p:spPr>
          <a:xfrm>
            <a:off x="6501882" y="2603196"/>
            <a:ext cx="109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Minima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609E9-7FB0-4E32-BABA-B09823868799}"/>
              </a:ext>
            </a:extLst>
          </p:cNvPr>
          <p:cNvSpPr txBox="1"/>
          <p:nvPr/>
        </p:nvSpPr>
        <p:spPr>
          <a:xfrm>
            <a:off x="6319936" y="5145570"/>
            <a:ext cx="166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Saddle point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3913FBB-5AC5-4AB8-9B08-69720B01AA4F}"/>
              </a:ext>
            </a:extLst>
          </p:cNvPr>
          <p:cNvSpPr/>
          <p:nvPr/>
        </p:nvSpPr>
        <p:spPr>
          <a:xfrm>
            <a:off x="550507" y="2401761"/>
            <a:ext cx="1138334" cy="46273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1E17196-7A02-4C6B-8C5C-A29645594E2F}"/>
              </a:ext>
            </a:extLst>
          </p:cNvPr>
          <p:cNvSpPr/>
          <p:nvPr/>
        </p:nvSpPr>
        <p:spPr>
          <a:xfrm>
            <a:off x="550507" y="3467727"/>
            <a:ext cx="718953" cy="6240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912CC-CE1C-486F-9CAA-9A6052166F3F}"/>
              </a:ext>
            </a:extLst>
          </p:cNvPr>
          <p:cNvSpPr txBox="1"/>
          <p:nvPr/>
        </p:nvSpPr>
        <p:spPr>
          <a:xfrm>
            <a:off x="1554045" y="3613666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Unstable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EBEA2F0-AEFC-4BF7-A385-9D5D4ED4BC30}"/>
              </a:ext>
            </a:extLst>
          </p:cNvPr>
          <p:cNvSpPr/>
          <p:nvPr/>
        </p:nvSpPr>
        <p:spPr>
          <a:xfrm>
            <a:off x="550507" y="4395949"/>
            <a:ext cx="718953" cy="62405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5241D-C780-4CEA-BDAA-BEDD3C8246F5}"/>
              </a:ext>
            </a:extLst>
          </p:cNvPr>
          <p:cNvSpPr txBox="1"/>
          <p:nvPr/>
        </p:nvSpPr>
        <p:spPr>
          <a:xfrm>
            <a:off x="1554045" y="4541888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Gradient vanishing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61245A-BA39-428E-8A8C-FCF71360EA66}"/>
              </a:ext>
            </a:extLst>
          </p:cNvPr>
          <p:cNvSpPr txBox="1"/>
          <p:nvPr/>
        </p:nvSpPr>
        <p:spPr>
          <a:xfrm>
            <a:off x="1554045" y="5201687"/>
            <a:ext cx="476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Mode collapse</a:t>
            </a:r>
          </a:p>
          <a:p>
            <a:r>
              <a:rPr lang="en-US" altLang="ko-KR" dirty="0"/>
              <a:t>    : Generate </a:t>
            </a:r>
            <a:r>
              <a:rPr lang="en-US" altLang="ko-KR" dirty="0">
                <a:solidFill>
                  <a:srgbClr val="FF0000"/>
                </a:solidFill>
              </a:rPr>
              <a:t>similar</a:t>
            </a:r>
            <a:r>
              <a:rPr lang="en-US" altLang="ko-KR" dirty="0"/>
              <a:t> sample continuously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70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B6E40C-B39E-4075-AB04-0573D184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Changing objective function of GAN</a:t>
            </a:r>
            <a:endParaRPr lang="ko-KR" alt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75498B-680E-4F40-BD47-5CDC03258FE4}"/>
              </a:ext>
            </a:extLst>
          </p:cNvPr>
          <p:cNvSpPr txBox="1"/>
          <p:nvPr/>
        </p:nvSpPr>
        <p:spPr>
          <a:xfrm>
            <a:off x="838200" y="1782147"/>
            <a:ext cx="10890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Least squares GAN (LSGAN) : Use MSE rather than cross entropy + </a:t>
            </a:r>
            <a:r>
              <a:rPr lang="ko-KR" altLang="en-US" b="1" dirty="0"/>
              <a:t>너무 </a:t>
            </a:r>
            <a:r>
              <a:rPr lang="en-US" altLang="ko-KR" b="1" dirty="0"/>
              <a:t>small error</a:t>
            </a:r>
            <a:r>
              <a:rPr lang="ko-KR" altLang="en-US" b="1" dirty="0"/>
              <a:t>도 </a:t>
            </a:r>
            <a:r>
              <a:rPr lang="en-US" altLang="ko-KR" b="1" dirty="0"/>
              <a:t>penalize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BCDB52-8CDD-4D71-BE96-B309A27D0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633" y="2268390"/>
            <a:ext cx="4522734" cy="1312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572316-946C-4289-BCBE-707B52B7FA38}"/>
                  </a:ext>
                </a:extLst>
              </p:cNvPr>
              <p:cNvSpPr txBox="1"/>
              <p:nvPr/>
            </p:nvSpPr>
            <p:spPr>
              <a:xfrm>
                <a:off x="838200" y="3844482"/>
                <a:ext cx="10515600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2. Relativistic GAN (RGAN) : Make layer of D with real / generated data pairs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572316-946C-4289-BCBE-707B52B7F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44482"/>
                <a:ext cx="10515600" cy="391902"/>
              </a:xfrm>
              <a:prstGeom prst="rect">
                <a:avLst/>
              </a:prstGeom>
              <a:blipFill>
                <a:blip r:embed="rId3"/>
                <a:stretch>
                  <a:fillRect l="-522" t="-10938" b="-171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D2094A-E49F-4C8F-A8FF-01451DF2EC2B}"/>
                  </a:ext>
                </a:extLst>
              </p:cNvPr>
              <p:cNvSpPr txBox="1"/>
              <p:nvPr/>
            </p:nvSpPr>
            <p:spPr>
              <a:xfrm>
                <a:off x="1478902" y="4555866"/>
                <a:ext cx="23882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D2094A-E49F-4C8F-A8FF-01451DF2E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902" y="4555866"/>
                <a:ext cx="2388218" cy="276999"/>
              </a:xfrm>
              <a:prstGeom prst="rect">
                <a:avLst/>
              </a:prstGeom>
              <a:blipFill>
                <a:blip r:embed="rId4"/>
                <a:stretch>
                  <a:fillRect l="-1535" r="-2813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F5C3052-AE46-4E6C-BF44-700543362852}"/>
              </a:ext>
            </a:extLst>
          </p:cNvPr>
          <p:cNvSpPr/>
          <p:nvPr/>
        </p:nvSpPr>
        <p:spPr>
          <a:xfrm>
            <a:off x="727788" y="5021791"/>
            <a:ext cx="606490" cy="5598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64F333-D668-4B6C-B907-E002355EE2D5}"/>
                  </a:ext>
                </a:extLst>
              </p:cNvPr>
              <p:cNvSpPr txBox="1"/>
              <p:nvPr/>
            </p:nvSpPr>
            <p:spPr>
              <a:xfrm>
                <a:off x="1631302" y="5163209"/>
                <a:ext cx="3334054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64F333-D668-4B6C-B907-E002355EE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02" y="5163209"/>
                <a:ext cx="3334054" cy="299569"/>
              </a:xfrm>
              <a:prstGeom prst="rect">
                <a:avLst/>
              </a:prstGeom>
              <a:blipFill>
                <a:blip r:embed="rId5"/>
                <a:stretch>
                  <a:fillRect l="-914" r="-1828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A5F7DE9-E35F-4FED-A8E1-B8717C57CD98}"/>
              </a:ext>
            </a:extLst>
          </p:cNvPr>
          <p:cNvSpPr txBox="1"/>
          <p:nvPr/>
        </p:nvSpPr>
        <p:spPr>
          <a:xfrm>
            <a:off x="979716" y="5743272"/>
            <a:ext cx="4460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(Probability that real sample is </a:t>
            </a:r>
          </a:p>
          <a:p>
            <a:r>
              <a:rPr lang="en-US" altLang="ko-KR" dirty="0"/>
              <a:t>more realistic than generated sample)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445102-5D29-453C-BF44-4EB36F230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2799" y="4350459"/>
            <a:ext cx="3523006" cy="1024739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628EC7F-EB4C-4AFE-AF7C-D08FDF90EF7E}"/>
              </a:ext>
            </a:extLst>
          </p:cNvPr>
          <p:cNvSpPr/>
          <p:nvPr/>
        </p:nvSpPr>
        <p:spPr>
          <a:xfrm>
            <a:off x="7317044" y="5743272"/>
            <a:ext cx="606490" cy="5598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804E5A-0CB3-496B-9DF7-9DFEFECA4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2063" y="5375198"/>
            <a:ext cx="3739288" cy="1410479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9511C58-F5B3-4F38-9DF2-89E013F727C1}"/>
              </a:ext>
            </a:extLst>
          </p:cNvPr>
          <p:cNvSpPr/>
          <p:nvPr/>
        </p:nvSpPr>
        <p:spPr>
          <a:xfrm>
            <a:off x="74645" y="1690688"/>
            <a:ext cx="12017827" cy="203971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06C14FA-B397-4402-A353-6DD3362FF0D2}"/>
              </a:ext>
            </a:extLst>
          </p:cNvPr>
          <p:cNvSpPr/>
          <p:nvPr/>
        </p:nvSpPr>
        <p:spPr>
          <a:xfrm>
            <a:off x="74645" y="3784094"/>
            <a:ext cx="12017827" cy="300158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805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7D6B6-B1A1-43DD-B85C-9A9C9CC2E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ko-KR" b="1" dirty="0"/>
              <a:t>Motivation of GAN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42902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4FB9E-7CBF-4AF4-9AFA-71A08D829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Changing structure : MLP to CNN or RNN</a:t>
            </a:r>
            <a:endParaRPr lang="ko-KR" alt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C874F-F2C7-4C05-995F-015B09EA2B82}"/>
              </a:ext>
            </a:extLst>
          </p:cNvPr>
          <p:cNvSpPr txBox="1"/>
          <p:nvPr/>
        </p:nvSpPr>
        <p:spPr>
          <a:xfrm>
            <a:off x="478196" y="1819776"/>
            <a:ext cx="1142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Original GAN : Use MLP for G and D → Use RNN (Text data) or CNN (Image data) to improve GAN 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AE586E-E78A-4997-A726-FD601D0E9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1"/>
          <a:stretch/>
        </p:blipFill>
        <p:spPr>
          <a:xfrm>
            <a:off x="679580" y="2497784"/>
            <a:ext cx="4199543" cy="3800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92B291-BF50-4A27-8F19-DAE7A96A73C2}"/>
              </a:ext>
            </a:extLst>
          </p:cNvPr>
          <p:cNvSpPr txBox="1"/>
          <p:nvPr/>
        </p:nvSpPr>
        <p:spPr>
          <a:xfrm>
            <a:off x="1362270" y="6308209"/>
            <a:ext cx="30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en-US" altLang="ko-KR" b="1" dirty="0"/>
              <a:t>LAPGAN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01205D-E6C8-423A-AE57-A653090DD810}"/>
              </a:ext>
            </a:extLst>
          </p:cNvPr>
          <p:cNvSpPr txBox="1"/>
          <p:nvPr/>
        </p:nvSpPr>
        <p:spPr>
          <a:xfrm>
            <a:off x="7106262" y="6308209"/>
            <a:ext cx="30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en-US" altLang="ko-KR" b="1" dirty="0"/>
              <a:t>DCGAN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25657B-4A14-4857-B2A2-A2D46BE04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003" y="2511007"/>
            <a:ext cx="6196950" cy="345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63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4FB9E-7CBF-4AF4-9AFA-71A08D829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Changing structure : MLP to CNN or RNN</a:t>
            </a:r>
            <a:endParaRPr lang="ko-KR" alt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C874F-F2C7-4C05-995F-015B09EA2B82}"/>
              </a:ext>
            </a:extLst>
          </p:cNvPr>
          <p:cNvSpPr txBox="1"/>
          <p:nvPr/>
        </p:nvSpPr>
        <p:spPr>
          <a:xfrm>
            <a:off x="478196" y="1819776"/>
            <a:ext cx="1142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Original GAN : Use MLP for G and D → Use RNN (Text data) or CNN (Image data) to improve GAN 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17CACF-A3D3-46BC-92B5-CA6480246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914" y="2318196"/>
            <a:ext cx="7953181" cy="4011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7C2013-9955-4035-9CBB-A059AC1FDA88}"/>
              </a:ext>
            </a:extLst>
          </p:cNvPr>
          <p:cNvSpPr txBox="1"/>
          <p:nvPr/>
        </p:nvSpPr>
        <p:spPr>
          <a:xfrm>
            <a:off x="6578082" y="6310678"/>
            <a:ext cx="30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en-US" altLang="ko-KR" b="1" dirty="0"/>
              <a:t>LAPGAN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0C610-412D-4516-A667-6DBDF5715E1B}"/>
              </a:ext>
            </a:extLst>
          </p:cNvPr>
          <p:cNvSpPr txBox="1"/>
          <p:nvPr/>
        </p:nvSpPr>
        <p:spPr>
          <a:xfrm>
            <a:off x="2525486" y="5960833"/>
            <a:ext cx="30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en-US" altLang="ko-KR" b="1" dirty="0"/>
              <a:t>DCGAN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4159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4FB9E-7CBF-4AF4-9AFA-71A08D829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/>
              <a:t>Changing structure : Inverse mapping using encoder</a:t>
            </a:r>
            <a:endParaRPr lang="ko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C874F-F2C7-4C05-995F-015B09EA2B82}"/>
              </a:ext>
            </a:extLst>
          </p:cNvPr>
          <p:cNvSpPr txBox="1"/>
          <p:nvPr/>
        </p:nvSpPr>
        <p:spPr>
          <a:xfrm>
            <a:off x="838200" y="1690688"/>
            <a:ext cx="1086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Original GAN : Cannot learn inverse mapping – projecting data back into latent space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3E261B-B78E-4A77-8C27-F3F788F45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53" y="2285928"/>
            <a:ext cx="7655477" cy="42069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DAB06C-20C3-438F-B387-C965D5F42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942" y="5656619"/>
            <a:ext cx="5314950" cy="7429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1192C2-FE75-433B-8BDA-8B13A6211CA8}"/>
              </a:ext>
            </a:extLst>
          </p:cNvPr>
          <p:cNvSpPr txBox="1"/>
          <p:nvPr/>
        </p:nvSpPr>
        <p:spPr>
          <a:xfrm>
            <a:off x="8640147" y="3545633"/>
            <a:ext cx="192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</a:t>
            </a:r>
            <a:r>
              <a:rPr lang="en-US" altLang="ko-KR" b="1" dirty="0" err="1"/>
              <a:t>BiGAN</a:t>
            </a:r>
            <a:r>
              <a:rPr lang="en-US" altLang="ko-KR" b="1" dirty="0"/>
              <a:t> / ALI&gt;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87462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4FB9E-7CBF-4AF4-9AFA-71A08D829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/>
              <a:t>Changing structure : Inverse mapping using encoder</a:t>
            </a:r>
            <a:endParaRPr lang="ko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C874F-F2C7-4C05-995F-015B09EA2B82}"/>
              </a:ext>
            </a:extLst>
          </p:cNvPr>
          <p:cNvSpPr txBox="1"/>
          <p:nvPr/>
        </p:nvSpPr>
        <p:spPr>
          <a:xfrm>
            <a:off x="838200" y="1690688"/>
            <a:ext cx="1086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Original GAN : Cannot learn inverse mapping – projecting data back into latent space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192C2-FE75-433B-8BDA-8B13A6211CA8}"/>
              </a:ext>
            </a:extLst>
          </p:cNvPr>
          <p:cNvSpPr txBox="1"/>
          <p:nvPr/>
        </p:nvSpPr>
        <p:spPr>
          <a:xfrm>
            <a:off x="5134947" y="5878575"/>
            <a:ext cx="192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&lt;</a:t>
            </a:r>
            <a:r>
              <a:rPr lang="en-US" altLang="ko-KR" b="1" dirty="0" err="1"/>
              <a:t>BiGAN</a:t>
            </a:r>
            <a:r>
              <a:rPr lang="en-US" altLang="ko-KR" b="1" dirty="0"/>
              <a:t> / ALI&gt;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B70DEC-3EE0-45BC-A2D0-90F87E8D8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2605377"/>
            <a:ext cx="120872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30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7D6B6-B1A1-43DD-B85C-9A9C9CC2E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ko-KR" b="1" dirty="0"/>
              <a:t>Task driven GAN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89390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F7DEC-E507-4C1B-B9D5-4406E4D3F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/>
              <a:t>Semi-supervised learning and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Transfer learning</a:t>
            </a:r>
            <a:endParaRPr lang="ko-KR" altLang="en-US" sz="3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398CDE-4055-4AE0-B412-BE0CA553D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034993"/>
            <a:ext cx="5772150" cy="3371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D04634-37D2-4ABF-AFF1-8C2652EB6078}"/>
              </a:ext>
            </a:extLst>
          </p:cNvPr>
          <p:cNvSpPr txBox="1"/>
          <p:nvPr/>
        </p:nvSpPr>
        <p:spPr>
          <a:xfrm>
            <a:off x="1080796" y="5751149"/>
            <a:ext cx="422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Use trained D as classifier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C1B2FAF-A488-408F-ACAA-7410620B7ED7}"/>
              </a:ext>
            </a:extLst>
          </p:cNvPr>
          <p:cNvSpPr/>
          <p:nvPr/>
        </p:nvSpPr>
        <p:spPr>
          <a:xfrm>
            <a:off x="195943" y="1875454"/>
            <a:ext cx="6130212" cy="43853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6DBBC0D-83BF-40B2-AE70-38C421FA77E6}"/>
              </a:ext>
            </a:extLst>
          </p:cNvPr>
          <p:cNvSpPr/>
          <p:nvPr/>
        </p:nvSpPr>
        <p:spPr>
          <a:xfrm>
            <a:off x="6454062" y="1875454"/>
            <a:ext cx="5541995" cy="43853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DD1ED8-184F-404E-AD89-7C72B057F817}"/>
                  </a:ext>
                </a:extLst>
              </p:cNvPr>
              <p:cNvSpPr txBox="1"/>
              <p:nvPr/>
            </p:nvSpPr>
            <p:spPr>
              <a:xfrm>
                <a:off x="7193902" y="2922380"/>
                <a:ext cx="41598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DD1ED8-184F-404E-AD89-7C72B057F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902" y="2922380"/>
                <a:ext cx="4159898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FCBF61-D8C4-475A-B018-61242232A5D6}"/>
                  </a:ext>
                </a:extLst>
              </p:cNvPr>
              <p:cNvSpPr txBox="1"/>
              <p:nvPr/>
            </p:nvSpPr>
            <p:spPr>
              <a:xfrm>
                <a:off x="6936726" y="3652392"/>
                <a:ext cx="46742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𝐺𝐴𝑁</m:t>
                    </m:r>
                  </m:oMath>
                </a14:m>
                <a:r>
                  <a:rPr lang="ko-KR" altLang="en-US" dirty="0"/>
                  <a:t>을 통해 </a:t>
                </a:r>
                <a:r>
                  <a:rPr lang="en-US" altLang="ko-KR" dirty="0"/>
                  <a:t>train sample</a:t>
                </a:r>
                <a:r>
                  <a:rPr lang="ko-KR" altLang="en-US" dirty="0"/>
                  <a:t>을 많이 만든다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FCBF61-D8C4-475A-B018-61242232A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726" y="3652392"/>
                <a:ext cx="4674249" cy="369332"/>
              </a:xfrm>
              <a:prstGeom prst="rect">
                <a:avLst/>
              </a:prstGeom>
              <a:blipFill>
                <a:blip r:embed="rId4"/>
                <a:stretch>
                  <a:fillRect l="-652" t="-8197" r="-78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5448A76-00F9-4848-AEDB-09AE5449D923}"/>
              </a:ext>
            </a:extLst>
          </p:cNvPr>
          <p:cNvSpPr/>
          <p:nvPr/>
        </p:nvSpPr>
        <p:spPr>
          <a:xfrm>
            <a:off x="6890657" y="4847006"/>
            <a:ext cx="606490" cy="5598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0A4F7-6796-4B11-BCB5-F636E461F223}"/>
              </a:ext>
            </a:extLst>
          </p:cNvPr>
          <p:cNvSpPr txBox="1"/>
          <p:nvPr/>
        </p:nvSpPr>
        <p:spPr>
          <a:xfrm>
            <a:off x="7760786" y="4942258"/>
            <a:ext cx="380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필요한 </a:t>
            </a:r>
            <a:r>
              <a:rPr lang="en-US" altLang="ko-KR" dirty="0"/>
              <a:t>sample</a:t>
            </a:r>
            <a:r>
              <a:rPr lang="ko-KR" altLang="en-US" dirty="0"/>
              <a:t>수가 매우 적어진다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93744D-5BCB-4BCA-87BD-06BC9577CC1D}"/>
                  </a:ext>
                </a:extLst>
              </p:cNvPr>
              <p:cNvSpPr txBox="1"/>
              <p:nvPr/>
            </p:nvSpPr>
            <p:spPr>
              <a:xfrm>
                <a:off x="6936727" y="4246305"/>
                <a:ext cx="46742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𝐺𝐴𝑁</m:t>
                    </m:r>
                  </m:oMath>
                </a14:m>
                <a:r>
                  <a:rPr lang="ko-KR" altLang="en-US" dirty="0"/>
                  <a:t>을 통해 </a:t>
                </a:r>
                <a:r>
                  <a:rPr lang="en-US" altLang="ko-KR" dirty="0"/>
                  <a:t>domain adaptation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93744D-5BCB-4BCA-87BD-06BC9577C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727" y="4246305"/>
                <a:ext cx="4674248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911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56A0B-9F79-4786-AA72-6249A431B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Multi-modal learning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17FC5F-FE2F-48D9-A2D1-E83DD25D1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230" y="1774128"/>
            <a:ext cx="7253539" cy="3309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EF3726-134B-4C2F-9B27-834E387507C2}"/>
              </a:ext>
            </a:extLst>
          </p:cNvPr>
          <p:cNvSpPr txBox="1"/>
          <p:nvPr/>
        </p:nvSpPr>
        <p:spPr>
          <a:xfrm>
            <a:off x="3810000" y="5083872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Video</a:t>
            </a:r>
            <a:r>
              <a:rPr lang="ko-KR" altLang="en-US" dirty="0"/>
              <a:t>의 다음 </a:t>
            </a:r>
            <a:r>
              <a:rPr lang="en-US" altLang="ko-KR" dirty="0"/>
              <a:t>frame</a:t>
            </a:r>
            <a:r>
              <a:rPr lang="ko-KR" altLang="en-US" dirty="0"/>
              <a:t>에서 </a:t>
            </a:r>
            <a:r>
              <a:rPr lang="en-US" altLang="ko-KR" dirty="0"/>
              <a:t>face</a:t>
            </a:r>
            <a:r>
              <a:rPr lang="ko-KR" altLang="en-US" dirty="0"/>
              <a:t>를 예측하자</a:t>
            </a:r>
            <a:endParaRPr lang="en-US" altLang="ko-KR" dirty="0"/>
          </a:p>
          <a:p>
            <a:r>
              <a:rPr lang="en-US" altLang="ko-KR" dirty="0"/>
              <a:t>: </a:t>
            </a:r>
            <a:r>
              <a:rPr lang="ko-KR" altLang="en-US" dirty="0"/>
              <a:t>답이 여러 개일 수 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26C4C3-1A99-4E6C-A2D8-F07B0D4CE62E}"/>
              </a:ext>
            </a:extLst>
          </p:cNvPr>
          <p:cNvSpPr txBox="1"/>
          <p:nvPr/>
        </p:nvSpPr>
        <p:spPr>
          <a:xfrm>
            <a:off x="3573624" y="5932958"/>
            <a:ext cx="504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GAN</a:t>
            </a:r>
            <a:r>
              <a:rPr lang="ko-KR" altLang="en-US" dirty="0"/>
              <a:t>은 </a:t>
            </a:r>
            <a:r>
              <a:rPr lang="en-US" altLang="ko-KR" dirty="0"/>
              <a:t>D</a:t>
            </a:r>
            <a:r>
              <a:rPr lang="ko-KR" altLang="en-US" dirty="0"/>
              <a:t>만 속이면 모두 정답 </a:t>
            </a:r>
            <a:r>
              <a:rPr lang="en-US" altLang="ko-KR" dirty="0"/>
              <a:t>(</a:t>
            </a:r>
            <a:r>
              <a:rPr lang="ko-KR" altLang="en-US" dirty="0"/>
              <a:t>복수정답 인정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646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7D6B6-B1A1-43DD-B85C-9A9C9CC2E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ko-KR" b="1" dirty="0"/>
              <a:t>Future work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84499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858A0-8FCA-4F68-896B-38E3B271A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Future work of GAN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58B47-21D3-45F5-A5B6-C4FB7A38F8A2}"/>
              </a:ext>
            </a:extLst>
          </p:cNvPr>
          <p:cNvSpPr txBox="1"/>
          <p:nvPr/>
        </p:nvSpPr>
        <p:spPr>
          <a:xfrm>
            <a:off x="933061" y="1961276"/>
            <a:ext cx="58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Handle discrete data : G need to be differentiable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2E93C-C94E-4ECD-B869-D21750A5ED5B}"/>
              </a:ext>
            </a:extLst>
          </p:cNvPr>
          <p:cNvSpPr txBox="1"/>
          <p:nvPr/>
        </p:nvSpPr>
        <p:spPr>
          <a:xfrm>
            <a:off x="933061" y="2689064"/>
            <a:ext cx="94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Evaluation metrics for GAN : ought to differentiate true samples from fake ones, verify mode drop, mode collapse, and detect overfitting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E69C0-8690-4240-91BB-18525C5462CC}"/>
              </a:ext>
            </a:extLst>
          </p:cNvPr>
          <p:cNvSpPr txBox="1"/>
          <p:nvPr/>
        </p:nvSpPr>
        <p:spPr>
          <a:xfrm>
            <a:off x="933061" y="3693851"/>
            <a:ext cx="941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Stable training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AA1E6-6E59-4A61-AD26-91AD7C3D802D}"/>
              </a:ext>
            </a:extLst>
          </p:cNvPr>
          <p:cNvSpPr txBox="1"/>
          <p:nvPr/>
        </p:nvSpPr>
        <p:spPr>
          <a:xfrm>
            <a:off x="933061" y="4421639"/>
            <a:ext cx="941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Theory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5270CB-240A-4D78-9F33-E2D8A1D2E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788" y="3335395"/>
            <a:ext cx="5122506" cy="3377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815265-A77A-4CE7-A2C0-95CE53FC00D9}"/>
                  </a:ext>
                </a:extLst>
              </p:cNvPr>
              <p:cNvSpPr txBox="1"/>
              <p:nvPr/>
            </p:nvSpPr>
            <p:spPr>
              <a:xfrm>
                <a:off x="8840755" y="4421639"/>
                <a:ext cx="30137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Which assumption is sufficient to make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ko-KR" dirty="0"/>
                  <a:t> converge to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dirty="0"/>
                  <a:t>?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815265-A77A-4CE7-A2C0-95CE53FC0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755" y="4421639"/>
                <a:ext cx="3013788" cy="923330"/>
              </a:xfrm>
              <a:prstGeom prst="rect">
                <a:avLst/>
              </a:prstGeom>
              <a:blipFill>
                <a:blip r:embed="rId3"/>
                <a:stretch>
                  <a:fillRect l="-1616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2A0E06E-2A85-4BDE-B52C-E24EAAF29E31}"/>
              </a:ext>
            </a:extLst>
          </p:cNvPr>
          <p:cNvSpPr txBox="1"/>
          <p:nvPr/>
        </p:nvSpPr>
        <p:spPr>
          <a:xfrm>
            <a:off x="8840755" y="5703425"/>
            <a:ext cx="301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How fast?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11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2FF61-8488-4700-A409-B3ABC14F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Reference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A6680B-28AC-4412-8A53-64B74ED7E273}"/>
              </a:ext>
            </a:extLst>
          </p:cNvPr>
          <p:cNvSpPr/>
          <p:nvPr/>
        </p:nvSpPr>
        <p:spPr>
          <a:xfrm>
            <a:off x="838200" y="1690688"/>
            <a:ext cx="10052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Jie Gui et. al, A Review on Generative Adversarial Networks: Algorithms, Theory, and Applications (2020)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32EAFB-C407-440D-B4D2-5343090B80EE}"/>
              </a:ext>
            </a:extLst>
          </p:cNvPr>
          <p:cNvSpPr/>
          <p:nvPr/>
        </p:nvSpPr>
        <p:spPr>
          <a:xfrm>
            <a:off x="838200" y="2990461"/>
            <a:ext cx="5537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https://www.youtube.com/watch?v=odpjk7_tGY0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027AA6-5CE8-4A99-87EE-9EC1D8B64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3429000"/>
            <a:ext cx="10896600" cy="31242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C254B28-5D5C-4A11-9E11-0069CF86AAED}"/>
              </a:ext>
            </a:extLst>
          </p:cNvPr>
          <p:cNvSpPr/>
          <p:nvPr/>
        </p:nvSpPr>
        <p:spPr>
          <a:xfrm>
            <a:off x="681135" y="4599992"/>
            <a:ext cx="10672665" cy="189288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50C235-A78E-4CDF-9745-E9CA0C3C953D}"/>
              </a:ext>
            </a:extLst>
          </p:cNvPr>
          <p:cNvSpPr/>
          <p:nvPr/>
        </p:nvSpPr>
        <p:spPr>
          <a:xfrm>
            <a:off x="838200" y="2479074"/>
            <a:ext cx="8384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Antonia Creswell et.</a:t>
            </a:r>
            <a:r>
              <a:rPr lang="ko-KR" altLang="en-US" dirty="0"/>
              <a:t> </a:t>
            </a:r>
            <a:r>
              <a:rPr lang="en-US" altLang="ko-KR" dirty="0"/>
              <a:t>al,</a:t>
            </a:r>
            <a:r>
              <a:rPr lang="ko-KR" altLang="en-US" dirty="0"/>
              <a:t> </a:t>
            </a:r>
            <a:r>
              <a:rPr lang="en-US" altLang="ko-KR" dirty="0"/>
              <a:t>Generative Adversarial Networks An overview (2018)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333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0E322E-8763-4C5B-9AE4-813BD27B2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Idea of GAN : Forger and detective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D360F6-D912-49DF-9CC0-FD0B37088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50" y="1566008"/>
            <a:ext cx="9644500" cy="4640383"/>
          </a:xfrm>
          <a:prstGeom prst="rect">
            <a:avLst/>
          </a:prstGeom>
        </p:spPr>
      </p:pic>
      <p:pic>
        <p:nvPicPr>
          <p:cNvPr id="6" name="그래픽 5" descr="망치">
            <a:extLst>
              <a:ext uri="{FF2B5EF4-FFF2-40B4-BE49-F238E27FC236}">
                <a16:creationId xmlns:a16="http://schemas.microsoft.com/office/drawing/2014/main" id="{F2AC0691-D47C-49CA-9297-74A217861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0470" y="2900902"/>
            <a:ext cx="914400" cy="914400"/>
          </a:xfrm>
          <a:prstGeom prst="rect">
            <a:avLst/>
          </a:prstGeom>
        </p:spPr>
      </p:pic>
      <p:pic>
        <p:nvPicPr>
          <p:cNvPr id="8" name="그래픽 7" descr="톱">
            <a:extLst>
              <a:ext uri="{FF2B5EF4-FFF2-40B4-BE49-F238E27FC236}">
                <a16:creationId xmlns:a16="http://schemas.microsoft.com/office/drawing/2014/main" id="{8CDDEDA6-0DAF-4767-9E73-BD260167F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5232" y="2977174"/>
            <a:ext cx="914400" cy="914400"/>
          </a:xfrm>
          <a:prstGeom prst="rect">
            <a:avLst/>
          </a:prstGeom>
        </p:spPr>
      </p:pic>
      <p:pic>
        <p:nvPicPr>
          <p:cNvPr id="10" name="그래픽 9" descr="도구">
            <a:extLst>
              <a:ext uri="{FF2B5EF4-FFF2-40B4-BE49-F238E27FC236}">
                <a16:creationId xmlns:a16="http://schemas.microsoft.com/office/drawing/2014/main" id="{A815D326-D1C5-46E6-B8A6-E84873CDC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7851" y="2954827"/>
            <a:ext cx="914400" cy="914400"/>
          </a:xfrm>
          <a:prstGeom prst="rect">
            <a:avLst/>
          </a:prstGeom>
        </p:spPr>
      </p:pic>
      <p:pic>
        <p:nvPicPr>
          <p:cNvPr id="12" name="그래픽 11" descr="확대">
            <a:extLst>
              <a:ext uri="{FF2B5EF4-FFF2-40B4-BE49-F238E27FC236}">
                <a16:creationId xmlns:a16="http://schemas.microsoft.com/office/drawing/2014/main" id="{6BE6D2A9-42FA-42A0-8F99-6248A8512B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6171" y="1566008"/>
            <a:ext cx="914400" cy="914400"/>
          </a:xfrm>
          <a:prstGeom prst="rect">
            <a:avLst/>
          </a:prstGeom>
        </p:spPr>
      </p:pic>
      <p:pic>
        <p:nvPicPr>
          <p:cNvPr id="13" name="그래픽 12" descr="확대">
            <a:extLst>
              <a:ext uri="{FF2B5EF4-FFF2-40B4-BE49-F238E27FC236}">
                <a16:creationId xmlns:a16="http://schemas.microsoft.com/office/drawing/2014/main" id="{A6A4A02A-E658-4245-8E01-D7B8DE77F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30950" y="1566008"/>
            <a:ext cx="914400" cy="914400"/>
          </a:xfrm>
          <a:prstGeom prst="rect">
            <a:avLst/>
          </a:prstGeom>
        </p:spPr>
      </p:pic>
      <p:pic>
        <p:nvPicPr>
          <p:cNvPr id="14" name="그래픽 13" descr="확대">
            <a:extLst>
              <a:ext uri="{FF2B5EF4-FFF2-40B4-BE49-F238E27FC236}">
                <a16:creationId xmlns:a16="http://schemas.microsoft.com/office/drawing/2014/main" id="{BFE95B8A-8474-4D2C-A0F1-10CF397DC5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65918" y="1566008"/>
            <a:ext cx="914400" cy="9144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5B444C-2795-4AEA-B456-E840836AC327}"/>
              </a:ext>
            </a:extLst>
          </p:cNvPr>
          <p:cNvSpPr/>
          <p:nvPr/>
        </p:nvSpPr>
        <p:spPr>
          <a:xfrm>
            <a:off x="4722067" y="3790898"/>
            <a:ext cx="2901820" cy="220294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7B30876-BAF8-4DDD-9D0F-8ABCEF745ECA}"/>
              </a:ext>
            </a:extLst>
          </p:cNvPr>
          <p:cNvSpPr/>
          <p:nvPr/>
        </p:nvSpPr>
        <p:spPr>
          <a:xfrm>
            <a:off x="2994471" y="1875703"/>
            <a:ext cx="3930399" cy="1702646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2FEA3-6702-4AAA-ABBD-2C636748845D}"/>
              </a:ext>
            </a:extLst>
          </p:cNvPr>
          <p:cNvSpPr txBox="1"/>
          <p:nvPr/>
        </p:nvSpPr>
        <p:spPr>
          <a:xfrm>
            <a:off x="7229159" y="1791294"/>
            <a:ext cx="3863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Generator and discriminator can have any system (flexible)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9A0C61-0FE7-4A0B-B309-BDC545E793D2}"/>
              </a:ext>
            </a:extLst>
          </p:cNvPr>
          <p:cNvSpPr txBox="1"/>
          <p:nvPr/>
        </p:nvSpPr>
        <p:spPr>
          <a:xfrm>
            <a:off x="3125755" y="6271708"/>
            <a:ext cx="592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GAN : Ian Goodfellow (2014)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7350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9CF40C-49A9-4127-8877-083EC097D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369" y="798853"/>
            <a:ext cx="5959929" cy="59599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05319CA-5E8B-499B-8730-E949BD71E65E}"/>
              </a:ext>
            </a:extLst>
          </p:cNvPr>
          <p:cNvSpPr/>
          <p:nvPr/>
        </p:nvSpPr>
        <p:spPr>
          <a:xfrm rot="20092271">
            <a:off x="2012410" y="751388"/>
            <a:ext cx="3728698" cy="85195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Done!!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540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4F2CB-824F-4CCA-848C-D0E73E4A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Generative algorithm wants to capture the probability distribution of data</a:t>
            </a:r>
            <a:endParaRPr lang="ko-KR" altLang="en-US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78CE40-BDD3-4238-9E0C-92C6DC1A6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5" r="6441" b="3846"/>
          <a:stretch/>
        </p:blipFill>
        <p:spPr>
          <a:xfrm>
            <a:off x="679579" y="1690688"/>
            <a:ext cx="4987212" cy="3333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310A45-F47B-41C2-B48B-517A0B50862B}"/>
                  </a:ext>
                </a:extLst>
              </p:cNvPr>
              <p:cNvSpPr txBox="1"/>
              <p:nvPr/>
            </p:nvSpPr>
            <p:spPr>
              <a:xfrm>
                <a:off x="838200" y="5313185"/>
                <a:ext cx="500120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Generative model wants to make </a:t>
                </a:r>
              </a:p>
              <a:p>
                <a:r>
                  <a:rPr lang="en-US" altLang="ko-KR" dirty="0"/>
                  <a:t>probability distribution of model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) approximates that of data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).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310A45-F47B-41C2-B48B-517A0B508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13185"/>
                <a:ext cx="5001208" cy="1292662"/>
              </a:xfrm>
              <a:prstGeom prst="rect">
                <a:avLst/>
              </a:prstGeom>
              <a:blipFill>
                <a:blip r:embed="rId3"/>
                <a:stretch>
                  <a:fillRect l="-1098" t="-2830" b="-6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9C4F704-3ACA-4B16-A594-E7BA94C6523C}"/>
              </a:ext>
            </a:extLst>
          </p:cNvPr>
          <p:cNvSpPr txBox="1"/>
          <p:nvPr/>
        </p:nvSpPr>
        <p:spPr>
          <a:xfrm>
            <a:off x="6643395" y="1842698"/>
            <a:ext cx="500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Case1. Explicit density model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66F4B-43BB-4F85-A7BD-BB7355DBEFD6}"/>
              </a:ext>
            </a:extLst>
          </p:cNvPr>
          <p:cNvSpPr txBox="1"/>
          <p:nvPr/>
        </p:nvSpPr>
        <p:spPr>
          <a:xfrm>
            <a:off x="6643395" y="4645971"/>
            <a:ext cx="500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Case2. Implicit density model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43902-35D2-4999-AB6B-CF44FFA05273}"/>
              </a:ext>
            </a:extLst>
          </p:cNvPr>
          <p:cNvSpPr txBox="1"/>
          <p:nvPr/>
        </p:nvSpPr>
        <p:spPr>
          <a:xfrm>
            <a:off x="6643395" y="2364040"/>
            <a:ext cx="44880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Density</a:t>
            </a:r>
            <a:r>
              <a:rPr lang="ko-KR" altLang="en-US" dirty="0"/>
              <a:t>를 가정 </a:t>
            </a:r>
            <a:r>
              <a:rPr lang="en-US" altLang="ko-KR" dirty="0"/>
              <a:t>(Gaussian, Poisson, 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Train = Fitting parameter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MLE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Tractable but underfitting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860E6E-E0B0-4117-9065-F061E9E41268}"/>
              </a:ext>
            </a:extLst>
          </p:cNvPr>
          <p:cNvSpPr txBox="1"/>
          <p:nvPr/>
        </p:nvSpPr>
        <p:spPr>
          <a:xfrm>
            <a:off x="6643395" y="5159829"/>
            <a:ext cx="45440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Density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대한 가정 없음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주로 </a:t>
            </a:r>
            <a:r>
              <a:rPr lang="en-US" altLang="ko-KR" dirty="0"/>
              <a:t>sampling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MCMC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6E9A5A-9312-4765-BD43-7CB20A5C53C5}"/>
              </a:ext>
            </a:extLst>
          </p:cNvPr>
          <p:cNvSpPr txBox="1"/>
          <p:nvPr/>
        </p:nvSpPr>
        <p:spPr>
          <a:xfrm>
            <a:off x="10056845" y="5442881"/>
            <a:ext cx="1810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GAN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1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4F2CB-824F-4CCA-848C-D0E73E4A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Generative algorithm wants to capture the probability distribution of data</a:t>
            </a:r>
            <a:endParaRPr lang="ko-KR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310A45-F47B-41C2-B48B-517A0B50862B}"/>
                  </a:ext>
                </a:extLst>
              </p:cNvPr>
              <p:cNvSpPr txBox="1"/>
              <p:nvPr/>
            </p:nvSpPr>
            <p:spPr>
              <a:xfrm>
                <a:off x="838200" y="5313185"/>
                <a:ext cx="500120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Generative model wants to make </a:t>
                </a:r>
              </a:p>
              <a:p>
                <a:r>
                  <a:rPr lang="en-US" altLang="ko-KR" dirty="0"/>
                  <a:t>probability distribution of model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ko-KR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) approximates that of data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).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)≈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310A45-F47B-41C2-B48B-517A0B508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13185"/>
                <a:ext cx="5001208" cy="1292662"/>
              </a:xfrm>
              <a:prstGeom prst="rect">
                <a:avLst/>
              </a:prstGeom>
              <a:blipFill>
                <a:blip r:embed="rId2"/>
                <a:stretch>
                  <a:fillRect l="-1098" t="-2830" b="-6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9C4F704-3ACA-4B16-A594-E7BA94C6523C}"/>
              </a:ext>
            </a:extLst>
          </p:cNvPr>
          <p:cNvSpPr txBox="1"/>
          <p:nvPr/>
        </p:nvSpPr>
        <p:spPr>
          <a:xfrm>
            <a:off x="6643395" y="1842698"/>
            <a:ext cx="500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Case1. Explicit density model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66F4B-43BB-4F85-A7BD-BB7355DBEFD6}"/>
              </a:ext>
            </a:extLst>
          </p:cNvPr>
          <p:cNvSpPr txBox="1"/>
          <p:nvPr/>
        </p:nvSpPr>
        <p:spPr>
          <a:xfrm>
            <a:off x="6643395" y="4645971"/>
            <a:ext cx="500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Case2. Implicit density model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43902-35D2-4999-AB6B-CF44FFA05273}"/>
              </a:ext>
            </a:extLst>
          </p:cNvPr>
          <p:cNvSpPr txBox="1"/>
          <p:nvPr/>
        </p:nvSpPr>
        <p:spPr>
          <a:xfrm>
            <a:off x="6643395" y="2364040"/>
            <a:ext cx="44880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Density</a:t>
            </a:r>
            <a:r>
              <a:rPr lang="ko-KR" altLang="en-US" dirty="0"/>
              <a:t>를 가정 </a:t>
            </a:r>
            <a:r>
              <a:rPr lang="en-US" altLang="ko-KR" dirty="0"/>
              <a:t>(Gaussian, Poisson, 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Train = Fitting parameter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MLE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Tractable but underfitting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860E6E-E0B0-4117-9065-F061E9E41268}"/>
              </a:ext>
            </a:extLst>
          </p:cNvPr>
          <p:cNvSpPr txBox="1"/>
          <p:nvPr/>
        </p:nvSpPr>
        <p:spPr>
          <a:xfrm>
            <a:off x="6643395" y="5159829"/>
            <a:ext cx="45440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Density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대한 가정 없음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주로 </a:t>
            </a:r>
            <a:r>
              <a:rPr lang="en-US" altLang="ko-KR" dirty="0"/>
              <a:t>sampling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MCMC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6E9A5A-9312-4765-BD43-7CB20A5C53C5}"/>
              </a:ext>
            </a:extLst>
          </p:cNvPr>
          <p:cNvSpPr txBox="1"/>
          <p:nvPr/>
        </p:nvSpPr>
        <p:spPr>
          <a:xfrm>
            <a:off x="10056845" y="5442881"/>
            <a:ext cx="1810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GAN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3E82A4-6562-475B-9005-E75AE7AFA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72" y="1776244"/>
            <a:ext cx="10000472" cy="32980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162DD0-6B59-454A-97E1-B63885BC1A80}"/>
              </a:ext>
            </a:extLst>
          </p:cNvPr>
          <p:cNvSpPr txBox="1"/>
          <p:nvPr/>
        </p:nvSpPr>
        <p:spPr>
          <a:xfrm>
            <a:off x="9778482" y="5994040"/>
            <a:ext cx="2348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Parallelize / Flexible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5621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E5485-0C95-485C-B7F5-8825225F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/>
              <a:t>Adversarial idea : Adversarial game and example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19041C-536F-453D-98D2-A8DB3A1CC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8" t="9672" r="42647" b="61762"/>
          <a:stretch/>
        </p:blipFill>
        <p:spPr>
          <a:xfrm>
            <a:off x="1194317" y="3202482"/>
            <a:ext cx="4767944" cy="1634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502C10-2A38-49FF-9355-43F1257DE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66" t="45328" r="35149" b="3284"/>
          <a:stretch/>
        </p:blipFill>
        <p:spPr>
          <a:xfrm>
            <a:off x="7005737" y="2688683"/>
            <a:ext cx="3085321" cy="2806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05FE21-5D5C-45CD-972A-FD888E3E1E3B}"/>
              </a:ext>
            </a:extLst>
          </p:cNvPr>
          <p:cNvSpPr txBox="1"/>
          <p:nvPr/>
        </p:nvSpPr>
        <p:spPr>
          <a:xfrm>
            <a:off x="1017036" y="2114491"/>
            <a:ext cx="6820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Adversarial game : Win of A is Loss of B (Zero-sum game)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64720-2520-473D-B035-D872FBEC1FE3}"/>
              </a:ext>
            </a:extLst>
          </p:cNvPr>
          <p:cNvSpPr txBox="1"/>
          <p:nvPr/>
        </p:nvSpPr>
        <p:spPr>
          <a:xfrm>
            <a:off x="5290457" y="3854605"/>
            <a:ext cx="1611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vs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00847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E5485-0C95-485C-B7F5-8825225F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b="1" dirty="0"/>
              <a:t>Adversarial idea : Adversarial game and example</a:t>
            </a:r>
            <a:endParaRPr lang="ko-KR" alt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337CA3-8B77-4135-AB3B-D84308580089}"/>
              </a:ext>
            </a:extLst>
          </p:cNvPr>
          <p:cNvSpPr txBox="1"/>
          <p:nvPr/>
        </p:nvSpPr>
        <p:spPr>
          <a:xfrm>
            <a:off x="556727" y="3177474"/>
            <a:ext cx="3464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Adversarial example </a:t>
            </a:r>
          </a:p>
          <a:p>
            <a:r>
              <a:rPr lang="en-US" altLang="ko-KR" dirty="0"/>
              <a:t>   : Slightly different example, </a:t>
            </a:r>
          </a:p>
          <a:p>
            <a:r>
              <a:rPr lang="en-US" altLang="ko-KR" dirty="0"/>
              <a:t>     but not categorized well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F280A6-3E70-4813-98E3-5F6B4C37A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777" y="1522737"/>
            <a:ext cx="5333999" cy="516731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5050B14-90A9-4E97-BB98-941690CC7355}"/>
              </a:ext>
            </a:extLst>
          </p:cNvPr>
          <p:cNvSpPr/>
          <p:nvPr/>
        </p:nvSpPr>
        <p:spPr>
          <a:xfrm>
            <a:off x="4441371" y="1427584"/>
            <a:ext cx="1670179" cy="534644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E4473D1-6261-4E63-8977-67C520540390}"/>
              </a:ext>
            </a:extLst>
          </p:cNvPr>
          <p:cNvSpPr/>
          <p:nvPr/>
        </p:nvSpPr>
        <p:spPr>
          <a:xfrm>
            <a:off x="8382003" y="1427584"/>
            <a:ext cx="1670179" cy="53464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33CAAC-3CD5-4BCA-84AE-008D5D963E3B}"/>
              </a:ext>
            </a:extLst>
          </p:cNvPr>
          <p:cNvSpPr txBox="1"/>
          <p:nvPr/>
        </p:nvSpPr>
        <p:spPr>
          <a:xfrm>
            <a:off x="2425959" y="1690687"/>
            <a:ext cx="201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Well categorized</a:t>
            </a:r>
          </a:p>
          <a:p>
            <a:pPr algn="ctr"/>
            <a:r>
              <a:rPr lang="en-US" altLang="ko-KR" dirty="0">
                <a:solidFill>
                  <a:srgbClr val="0070C0"/>
                </a:solidFill>
              </a:rPr>
              <a:t>(Obvious input)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4402A-C710-4C45-8DB5-BD0E817A9CCD}"/>
              </a:ext>
            </a:extLst>
          </p:cNvPr>
          <p:cNvSpPr txBox="1"/>
          <p:nvPr/>
        </p:nvSpPr>
        <p:spPr>
          <a:xfrm>
            <a:off x="10016422" y="1690687"/>
            <a:ext cx="2222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Badly categorized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(Ambiguous input)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043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7D6B6-B1A1-43DD-B85C-9A9C9CC2E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ko-KR" b="1" dirty="0"/>
              <a:t>Theory about GAN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11355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8DA824222F5154C91092D407130EEBC" ma:contentTypeVersion="10" ma:contentTypeDescription="새 문서를 만듭니다." ma:contentTypeScope="" ma:versionID="2728c817caa0c52314c2e20bee1d53ea">
  <xsd:schema xmlns:xsd="http://www.w3.org/2001/XMLSchema" xmlns:xs="http://www.w3.org/2001/XMLSchema" xmlns:p="http://schemas.microsoft.com/office/2006/metadata/properties" xmlns:ns3="e97bc81d-51d5-44ad-8fe8-69678b71d795" targetNamespace="http://schemas.microsoft.com/office/2006/metadata/properties" ma:root="true" ma:fieldsID="15f3c93c7665ad7668750b0246dcaebf" ns3:_="">
    <xsd:import namespace="e97bc81d-51d5-44ad-8fe8-69678b71d79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7bc81d-51d5-44ad-8fe8-69678b71d7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F94B55-EDA3-48B9-9F2C-DA8E1A9CF182}">
  <ds:schemaRefs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e97bc81d-51d5-44ad-8fe8-69678b71d795"/>
    <ds:schemaRef ds:uri="http://purl.org/dc/terms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CF34585-143D-4D42-BF8F-A3BD897FF0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DB1EA2-65F0-4547-B800-0A6F7C63B4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7bc81d-51d5-44ad-8fe8-69678b71d7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1259</Words>
  <Application>Microsoft Office PowerPoint</Application>
  <PresentationFormat>와이드스크린</PresentationFormat>
  <Paragraphs>198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맑은 고딕</vt:lpstr>
      <vt:lpstr>Arial</vt:lpstr>
      <vt:lpstr>Cambria Math</vt:lpstr>
      <vt:lpstr>Wingdings</vt:lpstr>
      <vt:lpstr>Office 테마</vt:lpstr>
      <vt:lpstr>Generative adversarial networks (GAN)</vt:lpstr>
      <vt:lpstr>GAN have become a hot research topic recently</vt:lpstr>
      <vt:lpstr>Motivation of GAN</vt:lpstr>
      <vt:lpstr>Idea of GAN : Forger and detective</vt:lpstr>
      <vt:lpstr>Generative algorithm wants to capture the probability distribution of data</vt:lpstr>
      <vt:lpstr>Generative algorithm wants to capture the probability distribution of data</vt:lpstr>
      <vt:lpstr>Adversarial idea : Adversarial game and example</vt:lpstr>
      <vt:lpstr>Adversarial idea : Adversarial game and example</vt:lpstr>
      <vt:lpstr>Theory about GAN</vt:lpstr>
      <vt:lpstr>Objective function of GAN</vt:lpstr>
      <vt:lpstr>Objective function of GAN</vt:lpstr>
      <vt:lpstr>Objective function of GAN</vt:lpstr>
      <vt:lpstr>Objective function of GAN</vt:lpstr>
      <vt:lpstr>Real-world problem : Saturating game (Gradient vanishing)</vt:lpstr>
      <vt:lpstr>Real-world problem : Saturating game (Gradient vanishing)</vt:lpstr>
      <vt:lpstr>Real-world problem : Saturating game (Gradient vanishing)</vt:lpstr>
      <vt:lpstr>Variants of GAN (Example)</vt:lpstr>
      <vt:lpstr>InfoGAN : GAN + Feature finding</vt:lpstr>
      <vt:lpstr>cGAN (Conditional Gan) : GAN + Mode</vt:lpstr>
      <vt:lpstr>cGAN (Conditional Gan) : GAN + Mode</vt:lpstr>
      <vt:lpstr>cGAN (Conditional Gan) : GAN + Mode</vt:lpstr>
      <vt:lpstr>cGAN (Conditional Gan) : GAN + Mode</vt:lpstr>
      <vt:lpstr>CycleGAN : Translate domain without changing feature</vt:lpstr>
      <vt:lpstr>CycleGAN : Translate domain without changing feature</vt:lpstr>
      <vt:lpstr>CycleGAN : Translate domain without changing feature</vt:lpstr>
      <vt:lpstr>CycleGAN : Translate domain without changing feature</vt:lpstr>
      <vt:lpstr>Variants of GAN (Theory)</vt:lpstr>
      <vt:lpstr>Objective function of GAN makes GAN unstable</vt:lpstr>
      <vt:lpstr>Changing objective function of GAN</vt:lpstr>
      <vt:lpstr>Changing structure : MLP to CNN or RNN</vt:lpstr>
      <vt:lpstr>Changing structure : MLP to CNN or RNN</vt:lpstr>
      <vt:lpstr>Changing structure : Inverse mapping using encoder</vt:lpstr>
      <vt:lpstr>Changing structure : Inverse mapping using encoder</vt:lpstr>
      <vt:lpstr>Task driven GAN</vt:lpstr>
      <vt:lpstr>Semi-supervised learning and Transfer learning</vt:lpstr>
      <vt:lpstr>Multi-modal learning</vt:lpstr>
      <vt:lpstr>Future work</vt:lpstr>
      <vt:lpstr>Future work of GAN</vt:lpstr>
      <vt:lpstr>Reference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network (GAN)</dc:title>
  <dc:creator>HongJae Hyoung</dc:creator>
  <cp:lastModifiedBy>Jae Hyoung Hong</cp:lastModifiedBy>
  <cp:revision>6</cp:revision>
  <dcterms:created xsi:type="dcterms:W3CDTF">2020-08-05T08:08:22Z</dcterms:created>
  <dcterms:modified xsi:type="dcterms:W3CDTF">2020-08-06T06:39:18Z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0x01010088DA824222F5154C91092D407130EEBC</vt:lpwstr>
  </property>
</Properties>
</file>